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theme/theme16.xml" ContentType="application/vnd.openxmlformats-officedocument.theme+xml"/>
  <Override PartName="/ppt/slideMasters/slideMaster17.xml" ContentType="application/vnd.openxmlformats-officedocument.presentationml.slideMaster+xml"/>
  <Override PartName="/ppt/theme/theme17.xml" ContentType="application/vnd.openxmlformats-officedocument.theme+xml"/>
  <Override PartName="/ppt/slideMasters/slideMaster18.xml" ContentType="application/vnd.openxmlformats-officedocument.presentationml.slideMaster+xml"/>
  <Override PartName="/ppt/theme/theme18.xml" ContentType="application/vnd.openxmlformats-officedocument.theme+xml"/>
  <Override PartName="/ppt/slideMasters/slideMaster19.xml" ContentType="application/vnd.openxmlformats-officedocument.presentationml.slideMaster+xml"/>
  <Override PartName="/ppt/theme/theme19.xml" ContentType="application/vnd.openxmlformats-officedocument.theme+xml"/>
  <Override PartName="/ppt/slideMasters/slideMaster20.xml" ContentType="application/vnd.openxmlformats-officedocument.presentationml.slideMaster+xml"/>
  <Override PartName="/ppt/theme/theme20.xml" ContentType="application/vnd.openxmlformats-officedocument.theme+xml"/>
  <Override PartName="/ppt/slideMasters/slideMaster21.xml" ContentType="application/vnd.openxmlformats-officedocument.presentationml.slideMaster+xml"/>
  <Override PartName="/ppt/theme/theme21.xml" ContentType="application/vnd.openxmlformats-officedocument.theme+xml"/>
  <Override PartName="/ppt/slideMasters/slideMaster22.xml" ContentType="application/vnd.openxmlformats-officedocument.presentationml.slideMaster+xml"/>
  <Override PartName="/ppt/theme/theme22.xml" ContentType="application/vnd.openxmlformats-officedocument.theme+xml"/>
  <Override PartName="/ppt/slideMasters/slideMaster23.xml" ContentType="application/vnd.openxmlformats-officedocument.presentationml.slideMaster+xml"/>
  <Override PartName="/ppt/theme/theme23.xml" ContentType="application/vnd.openxmlformats-officedocument.theme+xml"/>
  <Override PartName="/ppt/slideMasters/slideMaster24.xml" ContentType="application/vnd.openxmlformats-officedocument.presentationml.slideMaster+xml"/>
  <Override PartName="/ppt/theme/theme24.xml" ContentType="application/vnd.openxmlformats-officedocument.theme+xml"/>
  <Override PartName="/ppt/slideMasters/slideMaster25.xml" ContentType="application/vnd.openxmlformats-officedocument.presentationml.slideMaster+xml"/>
  <Override PartName="/ppt/theme/theme25.xml" ContentType="application/vnd.openxmlformats-officedocument.theme+xml"/>
  <Override PartName="/ppt/slideMasters/slideMaster26.xml" ContentType="application/vnd.openxmlformats-officedocument.presentationml.slideMaster+xml"/>
  <Override PartName="/ppt/theme/theme26.xml" ContentType="application/vnd.openxmlformats-officedocument.theme+xml"/>
  <Override PartName="/ppt/slideMasters/slideMaster27.xml" ContentType="application/vnd.openxmlformats-officedocument.presentationml.slideMaster+xml"/>
  <Override PartName="/ppt/theme/theme27.xml" ContentType="application/vnd.openxmlformats-officedocument.theme+xml"/>
  <Override PartName="/ppt/slideMasters/slideMaster28.xml" ContentType="application/vnd.openxmlformats-officedocument.presentationml.slideMaster+xml"/>
  <Override PartName="/ppt/theme/theme28.xml" ContentType="application/vnd.openxmlformats-officedocument.theme+xml"/>
  <Override PartName="/ppt/slideMasters/slideMaster29.xml" ContentType="application/vnd.openxmlformats-officedocument.presentationml.slideMaster+xml"/>
  <Override PartName="/ppt/theme/theme29.xml" ContentType="application/vnd.openxmlformats-officedocument.theme+xml"/>
  <Override PartName="/ppt/slideMasters/slideMaster30.xml" ContentType="application/vnd.openxmlformats-officedocument.presentationml.slideMaster+xml"/>
  <Override PartName="/ppt/theme/theme30.xml" ContentType="application/vnd.openxmlformats-officedocument.theme+xml"/>
  <Override PartName="/ppt/slideMasters/slideMaster31.xml" ContentType="application/vnd.openxmlformats-officedocument.presentationml.slideMaster+xml"/>
  <Override PartName="/ppt/theme/theme31.xml" ContentType="application/vnd.openxmlformats-officedocument.theme+xml"/>
  <Override PartName="/ppt/slideMasters/slideMaster32.xml" ContentType="application/vnd.openxmlformats-officedocument.presentationml.slideMaster+xml"/>
  <Override PartName="/ppt/theme/theme32.xml" ContentType="application/vnd.openxmlformats-officedocument.theme+xml"/>
  <Override PartName="/ppt/slideMasters/slideMaster33.xml" ContentType="application/vnd.openxmlformats-officedocument.presentationml.slideMaster+xml"/>
  <Override PartName="/ppt/theme/theme33.xml" ContentType="application/vnd.openxmlformats-officedocument.theme+xml"/>
  <Override PartName="/ppt/slideMasters/slideMaster34.xml" ContentType="application/vnd.openxmlformats-officedocument.presentationml.slideMaster+xml"/>
  <Override PartName="/ppt/theme/theme34.xml" ContentType="application/vnd.openxmlformats-officedocument.theme+xml"/>
  <Override PartName="/ppt/slideMasters/slideMaster35.xml" ContentType="application/vnd.openxmlformats-officedocument.presentationml.slideMaster+xml"/>
  <Override PartName="/ppt/theme/theme35.xml" ContentType="application/vnd.openxmlformats-officedocument.theme+xml"/>
  <Override PartName="/ppt/slideMasters/slideMaster36.xml" ContentType="application/vnd.openxmlformats-officedocument.presentationml.slideMaster+xml"/>
  <Override PartName="/ppt/theme/theme36.xml" ContentType="application/vnd.openxmlformats-officedocument.theme+xml"/>
  <Override PartName="/ppt/slideMasters/slideMaster37.xml" ContentType="application/vnd.openxmlformats-officedocument.presentationml.slideMaster+xml"/>
  <Override PartName="/ppt/theme/theme37.xml" ContentType="application/vnd.openxmlformats-officedocument.theme+xml"/>
  <Override PartName="/ppt/slideMasters/slideMaster38.xml" ContentType="application/vnd.openxmlformats-officedocument.presentationml.slideMaster+xml"/>
  <Override PartName="/ppt/theme/theme38.xml" ContentType="application/vnd.openxmlformats-officedocument.theme+xml"/>
  <Override PartName="/ppt/slideMasters/slideMaster39.xml" ContentType="application/vnd.openxmlformats-officedocument.presentationml.slideMaster+xml"/>
  <Override PartName="/ppt/theme/theme39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044" r:id="rId431"/>
    <p:sldMasterId id="2147486045" r:id="rId433"/>
    <p:sldMasterId id="2147486046" r:id="rId435"/>
    <p:sldMasterId id="2147486047" r:id="rId437"/>
    <p:sldMasterId id="2147486048" r:id="rId439"/>
    <p:sldMasterId id="2147486049" r:id="rId441"/>
    <p:sldMasterId id="2147486050" r:id="rId443"/>
    <p:sldMasterId id="2147486051" r:id="rId445"/>
    <p:sldMasterId id="2147486052" r:id="rId447"/>
    <p:sldMasterId id="2147486053" r:id="rId449"/>
    <p:sldMasterId id="2147486054" r:id="rId451"/>
    <p:sldMasterId id="2147486055" r:id="rId453"/>
    <p:sldMasterId id="2147486056" r:id="rId455"/>
    <p:sldMasterId id="2147486057" r:id="rId457"/>
    <p:sldMasterId id="2147486058" r:id="rId459"/>
    <p:sldMasterId id="2147486059" r:id="rId461"/>
    <p:sldMasterId id="2147486060" r:id="rId463"/>
    <p:sldMasterId id="2147486061" r:id="rId465"/>
    <p:sldMasterId id="2147486062" r:id="rId467"/>
    <p:sldMasterId id="2147486063" r:id="rId469"/>
    <p:sldMasterId id="2147486064" r:id="rId471"/>
    <p:sldMasterId id="2147486065" r:id="rId473"/>
    <p:sldMasterId id="2147486066" r:id="rId475"/>
    <p:sldMasterId id="2147486067" r:id="rId477"/>
    <p:sldMasterId id="2147486068" r:id="rId479"/>
    <p:sldMasterId id="2147486069" r:id="rId481"/>
    <p:sldMasterId id="2147486070" r:id="rId483"/>
    <p:sldMasterId id="2147486071" r:id="rId485"/>
    <p:sldMasterId id="2147486072" r:id="rId487"/>
    <p:sldMasterId id="2147486073" r:id="rId489"/>
    <p:sldMasterId id="2147486074" r:id="rId491"/>
    <p:sldMasterId id="2147486075" r:id="rId493"/>
    <p:sldMasterId id="2147486076" r:id="rId495"/>
    <p:sldMasterId id="2147486077" r:id="rId497"/>
    <p:sldMasterId id="2147486078" r:id="rId499"/>
    <p:sldMasterId id="2147486079" r:id="rId501"/>
    <p:sldMasterId id="2147486080" r:id="rId503"/>
    <p:sldMasterId id="2147486081" r:id="rId505"/>
    <p:sldMasterId id="2147486082" r:id="rId507"/>
  </p:sldMasterIdLst>
  <p:sldIdLst>
    <p:sldId id="256" r:id="rId509"/>
    <p:sldId id="257" r:id="rId510"/>
    <p:sldId id="258" r:id="rId511"/>
    <p:sldId id="261" r:id="rId512"/>
    <p:sldId id="301" r:id="rId513"/>
    <p:sldId id="295" r:id="rId514"/>
    <p:sldId id="296" r:id="rId515"/>
    <p:sldId id="297" r:id="rId516"/>
    <p:sldId id="298" r:id="rId517"/>
    <p:sldId id="300" r:id="rId518"/>
    <p:sldId id="299" r:id="rId519"/>
    <p:sldId id="306" r:id="rId520"/>
    <p:sldId id="307" r:id="rId521"/>
    <p:sldId id="332" r:id="rId522"/>
    <p:sldId id="333" r:id="rId523"/>
    <p:sldId id="334" r:id="rId524"/>
    <p:sldId id="335" r:id="rId525"/>
    <p:sldId id="272" r:id="rId526"/>
    <p:sldId id="273" r:id="rId527"/>
    <p:sldId id="274" r:id="rId528"/>
    <p:sldId id="336" r:id="rId529"/>
    <p:sldId id="337" r:id="rId530"/>
    <p:sldId id="305" r:id="rId531"/>
    <p:sldId id="267" r:id="rId532"/>
    <p:sldId id="264" r:id="rId533"/>
    <p:sldId id="265" r:id="rId534"/>
    <p:sldId id="266" r:id="rId535"/>
    <p:sldId id="302" r:id="rId536"/>
    <p:sldId id="312" r:id="rId537"/>
    <p:sldId id="313" r:id="rId538"/>
    <p:sldId id="314" r:id="rId539"/>
    <p:sldId id="315" r:id="rId540"/>
    <p:sldId id="316" r:id="rId541"/>
    <p:sldId id="317" r:id="rId542"/>
    <p:sldId id="318" r:id="rId543"/>
    <p:sldId id="308" r:id="rId544"/>
    <p:sldId id="309" r:id="rId545"/>
    <p:sldId id="310" r:id="rId546"/>
    <p:sldId id="311" r:id="rId547"/>
    <p:sldId id="319" r:id="rId548"/>
    <p:sldId id="320" r:id="rId549"/>
    <p:sldId id="321" r:id="rId550"/>
    <p:sldId id="322" r:id="rId551"/>
    <p:sldId id="323" r:id="rId552"/>
    <p:sldId id="324" r:id="rId553"/>
    <p:sldId id="325" r:id="rId554"/>
    <p:sldId id="326" r:id="rId555"/>
    <p:sldId id="327" r:id="rId556"/>
    <p:sldId id="328" r:id="rId557"/>
    <p:sldId id="329" r:id="rId558"/>
    <p:sldId id="330" r:id="rId559"/>
    <p:sldId id="331" r:id="rId560"/>
    <p:sldId id="263" r:id="rId561"/>
    <p:sldId id="262" r:id="rId562"/>
    <p:sldId id="294" r:id="rId563"/>
    <p:sldId id="260" r:id="rId564"/>
    <p:sldId id="259" r:id="rId565"/>
  </p:sldIdLst>
  <p:sldSz cx="9144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04C5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7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431" Type="http://schemas.openxmlformats.org/officeDocument/2006/relationships/slideMaster" Target="slideMasters/slideMaster1.xml"></Relationship><Relationship Id="rId432" Type="http://schemas.openxmlformats.org/officeDocument/2006/relationships/theme" Target="theme/theme1.xml"></Relationship><Relationship Id="rId433" Type="http://schemas.openxmlformats.org/officeDocument/2006/relationships/slideMaster" Target="slideMasters/slideMaster2.xml"></Relationship><Relationship Id="rId435" Type="http://schemas.openxmlformats.org/officeDocument/2006/relationships/slideMaster" Target="slideMasters/slideMaster3.xml"></Relationship><Relationship Id="rId437" Type="http://schemas.openxmlformats.org/officeDocument/2006/relationships/slideMaster" Target="slideMasters/slideMaster4.xml"></Relationship><Relationship Id="rId439" Type="http://schemas.openxmlformats.org/officeDocument/2006/relationships/slideMaster" Target="slideMasters/slideMaster5.xml"></Relationship><Relationship Id="rId441" Type="http://schemas.openxmlformats.org/officeDocument/2006/relationships/slideMaster" Target="slideMasters/slideMaster6.xml"></Relationship><Relationship Id="rId443" Type="http://schemas.openxmlformats.org/officeDocument/2006/relationships/slideMaster" Target="slideMasters/slideMaster7.xml"></Relationship><Relationship Id="rId445" Type="http://schemas.openxmlformats.org/officeDocument/2006/relationships/slideMaster" Target="slideMasters/slideMaster8.xml"></Relationship><Relationship Id="rId447" Type="http://schemas.openxmlformats.org/officeDocument/2006/relationships/slideMaster" Target="slideMasters/slideMaster9.xml"></Relationship><Relationship Id="rId449" Type="http://schemas.openxmlformats.org/officeDocument/2006/relationships/slideMaster" Target="slideMasters/slideMaster10.xml"></Relationship><Relationship Id="rId451" Type="http://schemas.openxmlformats.org/officeDocument/2006/relationships/slideMaster" Target="slideMasters/slideMaster11.xml"></Relationship><Relationship Id="rId453" Type="http://schemas.openxmlformats.org/officeDocument/2006/relationships/slideMaster" Target="slideMasters/slideMaster12.xml"></Relationship><Relationship Id="rId455" Type="http://schemas.openxmlformats.org/officeDocument/2006/relationships/slideMaster" Target="slideMasters/slideMaster13.xml"></Relationship><Relationship Id="rId457" Type="http://schemas.openxmlformats.org/officeDocument/2006/relationships/slideMaster" Target="slideMasters/slideMaster14.xml"></Relationship><Relationship Id="rId459" Type="http://schemas.openxmlformats.org/officeDocument/2006/relationships/slideMaster" Target="slideMasters/slideMaster15.xml"></Relationship><Relationship Id="rId461" Type="http://schemas.openxmlformats.org/officeDocument/2006/relationships/slideMaster" Target="slideMasters/slideMaster16.xml"></Relationship><Relationship Id="rId463" Type="http://schemas.openxmlformats.org/officeDocument/2006/relationships/slideMaster" Target="slideMasters/slideMaster17.xml"></Relationship><Relationship Id="rId465" Type="http://schemas.openxmlformats.org/officeDocument/2006/relationships/slideMaster" Target="slideMasters/slideMaster18.xml"></Relationship><Relationship Id="rId467" Type="http://schemas.openxmlformats.org/officeDocument/2006/relationships/slideMaster" Target="slideMasters/slideMaster19.xml"></Relationship><Relationship Id="rId469" Type="http://schemas.openxmlformats.org/officeDocument/2006/relationships/slideMaster" Target="slideMasters/slideMaster20.xml"></Relationship><Relationship Id="rId471" Type="http://schemas.openxmlformats.org/officeDocument/2006/relationships/slideMaster" Target="slideMasters/slideMaster21.xml"></Relationship><Relationship Id="rId473" Type="http://schemas.openxmlformats.org/officeDocument/2006/relationships/slideMaster" Target="slideMasters/slideMaster22.xml"></Relationship><Relationship Id="rId475" Type="http://schemas.openxmlformats.org/officeDocument/2006/relationships/slideMaster" Target="slideMasters/slideMaster23.xml"></Relationship><Relationship Id="rId477" Type="http://schemas.openxmlformats.org/officeDocument/2006/relationships/slideMaster" Target="slideMasters/slideMaster24.xml"></Relationship><Relationship Id="rId479" Type="http://schemas.openxmlformats.org/officeDocument/2006/relationships/slideMaster" Target="slideMasters/slideMaster25.xml"></Relationship><Relationship Id="rId481" Type="http://schemas.openxmlformats.org/officeDocument/2006/relationships/slideMaster" Target="slideMasters/slideMaster26.xml"></Relationship><Relationship Id="rId483" Type="http://schemas.openxmlformats.org/officeDocument/2006/relationships/slideMaster" Target="slideMasters/slideMaster27.xml"></Relationship><Relationship Id="rId485" Type="http://schemas.openxmlformats.org/officeDocument/2006/relationships/slideMaster" Target="slideMasters/slideMaster28.xml"></Relationship><Relationship Id="rId487" Type="http://schemas.openxmlformats.org/officeDocument/2006/relationships/slideMaster" Target="slideMasters/slideMaster29.xml"></Relationship><Relationship Id="rId489" Type="http://schemas.openxmlformats.org/officeDocument/2006/relationships/slideMaster" Target="slideMasters/slideMaster30.xml"></Relationship><Relationship Id="rId491" Type="http://schemas.openxmlformats.org/officeDocument/2006/relationships/slideMaster" Target="slideMasters/slideMaster31.xml"></Relationship><Relationship Id="rId493" Type="http://schemas.openxmlformats.org/officeDocument/2006/relationships/slideMaster" Target="slideMasters/slideMaster32.xml"></Relationship><Relationship Id="rId495" Type="http://schemas.openxmlformats.org/officeDocument/2006/relationships/slideMaster" Target="slideMasters/slideMaster33.xml"></Relationship><Relationship Id="rId497" Type="http://schemas.openxmlformats.org/officeDocument/2006/relationships/slideMaster" Target="slideMasters/slideMaster34.xml"></Relationship><Relationship Id="rId499" Type="http://schemas.openxmlformats.org/officeDocument/2006/relationships/slideMaster" Target="slideMasters/slideMaster35.xml"></Relationship><Relationship Id="rId501" Type="http://schemas.openxmlformats.org/officeDocument/2006/relationships/slideMaster" Target="slideMasters/slideMaster36.xml"></Relationship><Relationship Id="rId503" Type="http://schemas.openxmlformats.org/officeDocument/2006/relationships/slideMaster" Target="slideMasters/slideMaster37.xml"></Relationship><Relationship Id="rId505" Type="http://schemas.openxmlformats.org/officeDocument/2006/relationships/slideMaster" Target="slideMasters/slideMaster38.xml"></Relationship><Relationship Id="rId507" Type="http://schemas.openxmlformats.org/officeDocument/2006/relationships/slideMaster" Target="slideMasters/slideMaster39.xml"></Relationship><Relationship Id="rId509" Type="http://schemas.openxmlformats.org/officeDocument/2006/relationships/slide" Target="slides/slide1.xml"></Relationship><Relationship Id="rId510" Type="http://schemas.openxmlformats.org/officeDocument/2006/relationships/slide" Target="slides/slide2.xml"></Relationship><Relationship Id="rId511" Type="http://schemas.openxmlformats.org/officeDocument/2006/relationships/slide" Target="slides/slide3.xml"></Relationship><Relationship Id="rId512" Type="http://schemas.openxmlformats.org/officeDocument/2006/relationships/slide" Target="slides/slide4.xml"></Relationship><Relationship Id="rId513" Type="http://schemas.openxmlformats.org/officeDocument/2006/relationships/slide" Target="slides/slide5.xml"></Relationship><Relationship Id="rId514" Type="http://schemas.openxmlformats.org/officeDocument/2006/relationships/slide" Target="slides/slide6.xml"></Relationship><Relationship Id="rId515" Type="http://schemas.openxmlformats.org/officeDocument/2006/relationships/slide" Target="slides/slide7.xml"></Relationship><Relationship Id="rId516" Type="http://schemas.openxmlformats.org/officeDocument/2006/relationships/slide" Target="slides/slide8.xml"></Relationship><Relationship Id="rId517" Type="http://schemas.openxmlformats.org/officeDocument/2006/relationships/slide" Target="slides/slide9.xml"></Relationship><Relationship Id="rId518" Type="http://schemas.openxmlformats.org/officeDocument/2006/relationships/slide" Target="slides/slide10.xml"></Relationship><Relationship Id="rId519" Type="http://schemas.openxmlformats.org/officeDocument/2006/relationships/slide" Target="slides/slide11.xml"></Relationship><Relationship Id="rId520" Type="http://schemas.openxmlformats.org/officeDocument/2006/relationships/slide" Target="slides/slide12.xml"></Relationship><Relationship Id="rId521" Type="http://schemas.openxmlformats.org/officeDocument/2006/relationships/slide" Target="slides/slide13.xml"></Relationship><Relationship Id="rId522" Type="http://schemas.openxmlformats.org/officeDocument/2006/relationships/slide" Target="slides/slide14.xml"></Relationship><Relationship Id="rId523" Type="http://schemas.openxmlformats.org/officeDocument/2006/relationships/slide" Target="slides/slide15.xml"></Relationship><Relationship Id="rId524" Type="http://schemas.openxmlformats.org/officeDocument/2006/relationships/slide" Target="slides/slide16.xml"></Relationship><Relationship Id="rId525" Type="http://schemas.openxmlformats.org/officeDocument/2006/relationships/slide" Target="slides/slide17.xml"></Relationship><Relationship Id="rId526" Type="http://schemas.openxmlformats.org/officeDocument/2006/relationships/slide" Target="slides/slide18.xml"></Relationship><Relationship Id="rId527" Type="http://schemas.openxmlformats.org/officeDocument/2006/relationships/slide" Target="slides/slide19.xml"></Relationship><Relationship Id="rId528" Type="http://schemas.openxmlformats.org/officeDocument/2006/relationships/slide" Target="slides/slide20.xml"></Relationship><Relationship Id="rId529" Type="http://schemas.openxmlformats.org/officeDocument/2006/relationships/slide" Target="slides/slide21.xml"></Relationship><Relationship Id="rId530" Type="http://schemas.openxmlformats.org/officeDocument/2006/relationships/slide" Target="slides/slide22.xml"></Relationship><Relationship Id="rId531" Type="http://schemas.openxmlformats.org/officeDocument/2006/relationships/slide" Target="slides/slide23.xml"></Relationship><Relationship Id="rId532" Type="http://schemas.openxmlformats.org/officeDocument/2006/relationships/slide" Target="slides/slide24.xml"></Relationship><Relationship Id="rId533" Type="http://schemas.openxmlformats.org/officeDocument/2006/relationships/slide" Target="slides/slide25.xml"></Relationship><Relationship Id="rId534" Type="http://schemas.openxmlformats.org/officeDocument/2006/relationships/slide" Target="slides/slide26.xml"></Relationship><Relationship Id="rId535" Type="http://schemas.openxmlformats.org/officeDocument/2006/relationships/slide" Target="slides/slide27.xml"></Relationship><Relationship Id="rId536" Type="http://schemas.openxmlformats.org/officeDocument/2006/relationships/slide" Target="slides/slide28.xml"></Relationship><Relationship Id="rId537" Type="http://schemas.openxmlformats.org/officeDocument/2006/relationships/slide" Target="slides/slide29.xml"></Relationship><Relationship Id="rId538" Type="http://schemas.openxmlformats.org/officeDocument/2006/relationships/slide" Target="slides/slide30.xml"></Relationship><Relationship Id="rId539" Type="http://schemas.openxmlformats.org/officeDocument/2006/relationships/slide" Target="slides/slide31.xml"></Relationship><Relationship Id="rId540" Type="http://schemas.openxmlformats.org/officeDocument/2006/relationships/slide" Target="slides/slide32.xml"></Relationship><Relationship Id="rId541" Type="http://schemas.openxmlformats.org/officeDocument/2006/relationships/slide" Target="slides/slide33.xml"></Relationship><Relationship Id="rId542" Type="http://schemas.openxmlformats.org/officeDocument/2006/relationships/slide" Target="slides/slide34.xml"></Relationship><Relationship Id="rId543" Type="http://schemas.openxmlformats.org/officeDocument/2006/relationships/slide" Target="slides/slide35.xml"></Relationship><Relationship Id="rId544" Type="http://schemas.openxmlformats.org/officeDocument/2006/relationships/slide" Target="slides/slide36.xml"></Relationship><Relationship Id="rId545" Type="http://schemas.openxmlformats.org/officeDocument/2006/relationships/slide" Target="slides/slide37.xml"></Relationship><Relationship Id="rId546" Type="http://schemas.openxmlformats.org/officeDocument/2006/relationships/slide" Target="slides/slide38.xml"></Relationship><Relationship Id="rId547" Type="http://schemas.openxmlformats.org/officeDocument/2006/relationships/slide" Target="slides/slide39.xml"></Relationship><Relationship Id="rId548" Type="http://schemas.openxmlformats.org/officeDocument/2006/relationships/slide" Target="slides/slide40.xml"></Relationship><Relationship Id="rId549" Type="http://schemas.openxmlformats.org/officeDocument/2006/relationships/slide" Target="slides/slide41.xml"></Relationship><Relationship Id="rId550" Type="http://schemas.openxmlformats.org/officeDocument/2006/relationships/slide" Target="slides/slide42.xml"></Relationship><Relationship Id="rId551" Type="http://schemas.openxmlformats.org/officeDocument/2006/relationships/slide" Target="slides/slide43.xml"></Relationship><Relationship Id="rId552" Type="http://schemas.openxmlformats.org/officeDocument/2006/relationships/slide" Target="slides/slide44.xml"></Relationship><Relationship Id="rId553" Type="http://schemas.openxmlformats.org/officeDocument/2006/relationships/slide" Target="slides/slide45.xml"></Relationship><Relationship Id="rId554" Type="http://schemas.openxmlformats.org/officeDocument/2006/relationships/slide" Target="slides/slide46.xml"></Relationship><Relationship Id="rId555" Type="http://schemas.openxmlformats.org/officeDocument/2006/relationships/slide" Target="slides/slide47.xml"></Relationship><Relationship Id="rId556" Type="http://schemas.openxmlformats.org/officeDocument/2006/relationships/slide" Target="slides/slide48.xml"></Relationship><Relationship Id="rId557" Type="http://schemas.openxmlformats.org/officeDocument/2006/relationships/slide" Target="slides/slide49.xml"></Relationship><Relationship Id="rId558" Type="http://schemas.openxmlformats.org/officeDocument/2006/relationships/slide" Target="slides/slide50.xml"></Relationship><Relationship Id="rId559" Type="http://schemas.openxmlformats.org/officeDocument/2006/relationships/slide" Target="slides/slide51.xml"></Relationship><Relationship Id="rId560" Type="http://schemas.openxmlformats.org/officeDocument/2006/relationships/slide" Target="slides/slide52.xml"></Relationship><Relationship Id="rId561" Type="http://schemas.openxmlformats.org/officeDocument/2006/relationships/slide" Target="slides/slide53.xml"></Relationship><Relationship Id="rId562" Type="http://schemas.openxmlformats.org/officeDocument/2006/relationships/slide" Target="slides/slide54.xml"></Relationship><Relationship Id="rId563" Type="http://schemas.openxmlformats.org/officeDocument/2006/relationships/slide" Target="slides/slide55.xml"></Relationship><Relationship Id="rId564" Type="http://schemas.openxmlformats.org/officeDocument/2006/relationships/slide" Target="slides/slide56.xml"></Relationship><Relationship Id="rId565" Type="http://schemas.openxmlformats.org/officeDocument/2006/relationships/slide" Target="slides/slide57.xml"></Relationship><Relationship Id="rId566" Type="http://schemas.openxmlformats.org/officeDocument/2006/relationships/viewProps" Target="viewProps.xml"></Relationship><Relationship Id="rId56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0.xml"></Relationship></Relationships>
</file>

<file path=ppt/slideLayouts/_rels/slideLayout1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1.xml"></Relationship></Relationships>
</file>

<file path=ppt/slideLayouts/_rels/slideLayout1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2.xml"></Relationship></Relationships>
</file>

<file path=ppt/slideLayouts/_rels/slideLayout1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3.xml"></Relationship></Relationships>
</file>

<file path=ppt/slideLayouts/_rels/slideLayout1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4.xml"></Relationship></Relationships>
</file>

<file path=ppt/slideLayouts/_rels/slideLayout1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5.xml"></Relationship></Relationships>
</file>

<file path=ppt/slideLayouts/_rels/slideLayout1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6.xml"></Relationship></Relationships>
</file>

<file path=ppt/slideLayouts/_rels/slideLayout1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7.xml"></Relationship></Relationships>
</file>

<file path=ppt/slideLayouts/_rels/slideLayout1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8.xml"></Relationship></Relationships>
</file>

<file path=ppt/slideLayouts/_rels/slideLayout1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9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0.xml"></Relationship></Relationships>
</file>

<file path=ppt/slideLayouts/_rels/slideLayout2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1.xml"></Relationship></Relationships>
</file>

<file path=ppt/slideLayouts/_rels/slideLayout2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2.xml"></Relationship></Relationships>
</file>

<file path=ppt/slideLayouts/_rels/slideLayout2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3.xml"></Relationship></Relationships>
</file>

<file path=ppt/slideLayouts/_rels/slideLayout2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4.xml"></Relationship></Relationships>
</file>

<file path=ppt/slideLayouts/_rels/slideLayout2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5.xml"></Relationship></Relationships>
</file>

<file path=ppt/slideLayouts/_rels/slideLayout2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6.xml"></Relationship></Relationships>
</file>

<file path=ppt/slideLayouts/_rels/slideLayout2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7.xml"></Relationship></Relationships>
</file>

<file path=ppt/slideLayouts/_rels/slideLayout2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2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8.xml"></Relationship></Relationships>
</file>

<file path=ppt/slideLayouts/_rels/slideLayout3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9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0.xml"></Relationship></Relationships>
</file>

<file path=ppt/slideLayouts/_rels/slideLayout3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1.xml"></Relationship></Relationships>
</file>

<file path=ppt/slideLayouts/_rels/slideLayout3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2.xml"></Relationship></Relationships>
</file>

<file path=ppt/slideLayouts/_rels/slideLayout3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3.xml"></Relationship></Relationships>
</file>

<file path=ppt/slideLayouts/_rels/slideLayout3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4.xml"></Relationship></Relationships>
</file>

<file path=ppt/slideLayouts/_rels/slideLayout3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5.xml"></Relationship></Relationships>
</file>

<file path=ppt/slideLayouts/_rels/slideLayout3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6.xml"></Relationship></Relationships>
</file>

<file path=ppt/slideLayouts/_rels/slideLayout3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3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0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7.xml"></Relationship></Relationships>
</file>

<file path=ppt/slideLayouts/_rels/slideLayout40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0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8.xml"></Relationship></Relationships>
</file>

<file path=ppt/slideLayouts/_rels/slideLayout4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9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5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6.xml"></Relationship></Relationships>
</file>

<file path=ppt/slideLayouts/_rels/slideLayout6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6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7.xml"></Relationship></Relationships>
</file>

<file path=ppt/slideLayouts/_rels/slideLayout7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7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8.xml"></Relationship></Relationships>
</file>

<file path=ppt/slideLayouts/_rels/slideLayout8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_rels/slideLayout9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9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460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4460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91234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313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93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75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70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532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8323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314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685800" y="1122680"/>
            <a:ext cx="77730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143000" y="3602355"/>
            <a:ext cx="6858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907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4205" y="1710055"/>
            <a:ext cx="78873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4205" y="4589780"/>
            <a:ext cx="78873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286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4629150" y="1825625"/>
            <a:ext cx="38868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9920" y="1681480"/>
            <a:ext cx="386905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29920" y="2505075"/>
            <a:ext cx="386905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4629150" y="1681480"/>
            <a:ext cx="388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4629150" y="2505075"/>
            <a:ext cx="388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3887470" y="987425"/>
            <a:ext cx="462978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9920" y="457200"/>
            <a:ext cx="294957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ChangeAspect="1"/>
          </p:cNvSpPr>
          <p:nvPr>
            <p:ph type="pic"/>
          </p:nvPr>
        </p:nvSpPr>
        <p:spPr>
          <a:xfrm rot="0">
            <a:off x="3887470" y="987425"/>
            <a:ext cx="4629785" cy="4874260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29920" y="2057400"/>
            <a:ext cx="294957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6543675" y="365125"/>
            <a:ext cx="1972310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28650" y="365125"/>
            <a:ext cx="5801360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0.xml"></Relationship><Relationship Id="rId2" Type="http://schemas.openxmlformats.org/officeDocument/2006/relationships/slideLayout" Target="../slideLayouts/slideLayout101.xml"></Relationship><Relationship Id="rId3" Type="http://schemas.openxmlformats.org/officeDocument/2006/relationships/slideLayout" Target="../slideLayouts/slideLayout102.xml"></Relationship><Relationship Id="rId4" Type="http://schemas.openxmlformats.org/officeDocument/2006/relationships/slideLayout" Target="../slideLayouts/slideLayout103.xml"></Relationship><Relationship Id="rId5" Type="http://schemas.openxmlformats.org/officeDocument/2006/relationships/slideLayout" Target="../slideLayouts/slideLayout104.xml"></Relationship><Relationship Id="rId6" Type="http://schemas.openxmlformats.org/officeDocument/2006/relationships/slideLayout" Target="../slideLayouts/slideLayout105.xml"></Relationship><Relationship Id="rId7" Type="http://schemas.openxmlformats.org/officeDocument/2006/relationships/slideLayout" Target="../slideLayouts/slideLayout106.xml"></Relationship><Relationship Id="rId8" Type="http://schemas.openxmlformats.org/officeDocument/2006/relationships/slideLayout" Target="../slideLayouts/slideLayout107.xml"></Relationship><Relationship Id="rId9" Type="http://schemas.openxmlformats.org/officeDocument/2006/relationships/slideLayout" Target="../slideLayouts/slideLayout108.xml"></Relationship><Relationship Id="rId10" Type="http://schemas.openxmlformats.org/officeDocument/2006/relationships/slideLayout" Target="../slideLayouts/slideLayout109.xml"></Relationship><Relationship Id="rId11" Type="http://schemas.openxmlformats.org/officeDocument/2006/relationships/slideLayout" Target="../slideLayouts/slideLayout110.xml"></Relationship><Relationship Id="rId12" Type="http://schemas.openxmlformats.org/officeDocument/2006/relationships/theme" Target="../theme/theme10.xml"></Relationship></Relationships>
</file>

<file path=ppt/slideMasters/_rels/slideMaster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1.xml"></Relationship><Relationship Id="rId2" Type="http://schemas.openxmlformats.org/officeDocument/2006/relationships/slideLayout" Target="../slideLayouts/slideLayout112.xml"></Relationship><Relationship Id="rId3" Type="http://schemas.openxmlformats.org/officeDocument/2006/relationships/slideLayout" Target="../slideLayouts/slideLayout113.xml"></Relationship><Relationship Id="rId4" Type="http://schemas.openxmlformats.org/officeDocument/2006/relationships/slideLayout" Target="../slideLayouts/slideLayout114.xml"></Relationship><Relationship Id="rId5" Type="http://schemas.openxmlformats.org/officeDocument/2006/relationships/slideLayout" Target="../slideLayouts/slideLayout115.xml"></Relationship><Relationship Id="rId6" Type="http://schemas.openxmlformats.org/officeDocument/2006/relationships/slideLayout" Target="../slideLayouts/slideLayout116.xml"></Relationship><Relationship Id="rId7" Type="http://schemas.openxmlformats.org/officeDocument/2006/relationships/slideLayout" Target="../slideLayouts/slideLayout117.xml"></Relationship><Relationship Id="rId8" Type="http://schemas.openxmlformats.org/officeDocument/2006/relationships/slideLayout" Target="../slideLayouts/slideLayout118.xml"></Relationship><Relationship Id="rId9" Type="http://schemas.openxmlformats.org/officeDocument/2006/relationships/slideLayout" Target="../slideLayouts/slideLayout119.xml"></Relationship><Relationship Id="rId10" Type="http://schemas.openxmlformats.org/officeDocument/2006/relationships/slideLayout" Target="../slideLayouts/slideLayout120.xml"></Relationship><Relationship Id="rId11" Type="http://schemas.openxmlformats.org/officeDocument/2006/relationships/slideLayout" Target="../slideLayouts/slideLayout121.xml"></Relationship><Relationship Id="rId12" Type="http://schemas.openxmlformats.org/officeDocument/2006/relationships/theme" Target="../theme/theme11.xml"></Relationship></Relationships>
</file>

<file path=ppt/slideMasters/_rels/slideMaster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slideLayout" Target="../slideLayouts/slideLayout123.xml"></Relationship><Relationship Id="rId3" Type="http://schemas.openxmlformats.org/officeDocument/2006/relationships/slideLayout" Target="../slideLayouts/slideLayout124.xml"></Relationship><Relationship Id="rId4" Type="http://schemas.openxmlformats.org/officeDocument/2006/relationships/slideLayout" Target="../slideLayouts/slideLayout125.xml"></Relationship><Relationship Id="rId5" Type="http://schemas.openxmlformats.org/officeDocument/2006/relationships/slideLayout" Target="../slideLayouts/slideLayout126.xml"></Relationship><Relationship Id="rId6" Type="http://schemas.openxmlformats.org/officeDocument/2006/relationships/slideLayout" Target="../slideLayouts/slideLayout127.xml"></Relationship><Relationship Id="rId7" Type="http://schemas.openxmlformats.org/officeDocument/2006/relationships/slideLayout" Target="../slideLayouts/slideLayout128.xml"></Relationship><Relationship Id="rId8" Type="http://schemas.openxmlformats.org/officeDocument/2006/relationships/slideLayout" Target="../slideLayouts/slideLayout129.xml"></Relationship><Relationship Id="rId9" Type="http://schemas.openxmlformats.org/officeDocument/2006/relationships/slideLayout" Target="../slideLayouts/slideLayout130.xml"></Relationship><Relationship Id="rId10" Type="http://schemas.openxmlformats.org/officeDocument/2006/relationships/slideLayout" Target="../slideLayouts/slideLayout131.xml"></Relationship><Relationship Id="rId11" Type="http://schemas.openxmlformats.org/officeDocument/2006/relationships/slideLayout" Target="../slideLayouts/slideLayout132.xml"></Relationship><Relationship Id="rId12" Type="http://schemas.openxmlformats.org/officeDocument/2006/relationships/theme" Target="../theme/theme12.xml"></Relationship></Relationships>
</file>

<file path=ppt/slideMasters/_rels/slideMaster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3.xml"></Relationship><Relationship Id="rId2" Type="http://schemas.openxmlformats.org/officeDocument/2006/relationships/slideLayout" Target="../slideLayouts/slideLayout134.xml"></Relationship><Relationship Id="rId3" Type="http://schemas.openxmlformats.org/officeDocument/2006/relationships/slideLayout" Target="../slideLayouts/slideLayout135.xml"></Relationship><Relationship Id="rId4" Type="http://schemas.openxmlformats.org/officeDocument/2006/relationships/slideLayout" Target="../slideLayouts/slideLayout136.xml"></Relationship><Relationship Id="rId5" Type="http://schemas.openxmlformats.org/officeDocument/2006/relationships/slideLayout" Target="../slideLayouts/slideLayout137.xml"></Relationship><Relationship Id="rId6" Type="http://schemas.openxmlformats.org/officeDocument/2006/relationships/slideLayout" Target="../slideLayouts/slideLayout138.xml"></Relationship><Relationship Id="rId7" Type="http://schemas.openxmlformats.org/officeDocument/2006/relationships/slideLayout" Target="../slideLayouts/slideLayout139.xml"></Relationship><Relationship Id="rId8" Type="http://schemas.openxmlformats.org/officeDocument/2006/relationships/slideLayout" Target="../slideLayouts/slideLayout140.xml"></Relationship><Relationship Id="rId9" Type="http://schemas.openxmlformats.org/officeDocument/2006/relationships/slideLayout" Target="../slideLayouts/slideLayout141.xml"></Relationship><Relationship Id="rId10" Type="http://schemas.openxmlformats.org/officeDocument/2006/relationships/slideLayout" Target="../slideLayouts/slideLayout142.xml"></Relationship><Relationship Id="rId11" Type="http://schemas.openxmlformats.org/officeDocument/2006/relationships/slideLayout" Target="../slideLayouts/slideLayout143.xml"></Relationship><Relationship Id="rId12" Type="http://schemas.openxmlformats.org/officeDocument/2006/relationships/theme" Target="../theme/theme13.xml"></Relationship></Relationships>
</file>

<file path=ppt/slideMasters/_rels/slideMaster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4.xml"></Relationship><Relationship Id="rId2" Type="http://schemas.openxmlformats.org/officeDocument/2006/relationships/slideLayout" Target="../slideLayouts/slideLayout145.xml"></Relationship><Relationship Id="rId3" Type="http://schemas.openxmlformats.org/officeDocument/2006/relationships/slideLayout" Target="../slideLayouts/slideLayout146.xml"></Relationship><Relationship Id="rId4" Type="http://schemas.openxmlformats.org/officeDocument/2006/relationships/slideLayout" Target="../slideLayouts/slideLayout147.xml"></Relationship><Relationship Id="rId5" Type="http://schemas.openxmlformats.org/officeDocument/2006/relationships/slideLayout" Target="../slideLayouts/slideLayout148.xml"></Relationship><Relationship Id="rId6" Type="http://schemas.openxmlformats.org/officeDocument/2006/relationships/slideLayout" Target="../slideLayouts/slideLayout149.xml"></Relationship><Relationship Id="rId7" Type="http://schemas.openxmlformats.org/officeDocument/2006/relationships/slideLayout" Target="../slideLayouts/slideLayout150.xml"></Relationship><Relationship Id="rId8" Type="http://schemas.openxmlformats.org/officeDocument/2006/relationships/slideLayout" Target="../slideLayouts/slideLayout151.xml"></Relationship><Relationship Id="rId9" Type="http://schemas.openxmlformats.org/officeDocument/2006/relationships/slideLayout" Target="../slideLayouts/slideLayout152.xml"></Relationship><Relationship Id="rId10" Type="http://schemas.openxmlformats.org/officeDocument/2006/relationships/slideLayout" Target="../slideLayouts/slideLayout153.xml"></Relationship><Relationship Id="rId11" Type="http://schemas.openxmlformats.org/officeDocument/2006/relationships/slideLayout" Target="../slideLayouts/slideLayout154.xml"></Relationship><Relationship Id="rId12" Type="http://schemas.openxmlformats.org/officeDocument/2006/relationships/theme" Target="../theme/theme14.xml"></Relationship></Relationships>
</file>

<file path=ppt/slideMasters/_rels/slideMaster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5.xml"></Relationship><Relationship Id="rId2" Type="http://schemas.openxmlformats.org/officeDocument/2006/relationships/slideLayout" Target="../slideLayouts/slideLayout156.xml"></Relationship><Relationship Id="rId3" Type="http://schemas.openxmlformats.org/officeDocument/2006/relationships/slideLayout" Target="../slideLayouts/slideLayout157.xml"></Relationship><Relationship Id="rId4" Type="http://schemas.openxmlformats.org/officeDocument/2006/relationships/slideLayout" Target="../slideLayouts/slideLayout158.xml"></Relationship><Relationship Id="rId5" Type="http://schemas.openxmlformats.org/officeDocument/2006/relationships/slideLayout" Target="../slideLayouts/slideLayout159.xml"></Relationship><Relationship Id="rId6" Type="http://schemas.openxmlformats.org/officeDocument/2006/relationships/slideLayout" Target="../slideLayouts/slideLayout160.xml"></Relationship><Relationship Id="rId7" Type="http://schemas.openxmlformats.org/officeDocument/2006/relationships/slideLayout" Target="../slideLayouts/slideLayout161.xml"></Relationship><Relationship Id="rId8" Type="http://schemas.openxmlformats.org/officeDocument/2006/relationships/slideLayout" Target="../slideLayouts/slideLayout162.xml"></Relationship><Relationship Id="rId9" Type="http://schemas.openxmlformats.org/officeDocument/2006/relationships/slideLayout" Target="../slideLayouts/slideLayout163.xml"></Relationship><Relationship Id="rId10" Type="http://schemas.openxmlformats.org/officeDocument/2006/relationships/slideLayout" Target="../slideLayouts/slideLayout164.xml"></Relationship><Relationship Id="rId11" Type="http://schemas.openxmlformats.org/officeDocument/2006/relationships/slideLayout" Target="../slideLayouts/slideLayout165.xml"></Relationship><Relationship Id="rId12" Type="http://schemas.openxmlformats.org/officeDocument/2006/relationships/theme" Target="../theme/theme15.xml"></Relationship></Relationships>
</file>

<file path=ppt/slideMasters/_rels/slideMaster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6.xml"></Relationship><Relationship Id="rId2" Type="http://schemas.openxmlformats.org/officeDocument/2006/relationships/slideLayout" Target="../slideLayouts/slideLayout167.xml"></Relationship><Relationship Id="rId3" Type="http://schemas.openxmlformats.org/officeDocument/2006/relationships/slideLayout" Target="../slideLayouts/slideLayout168.xml"></Relationship><Relationship Id="rId4" Type="http://schemas.openxmlformats.org/officeDocument/2006/relationships/slideLayout" Target="../slideLayouts/slideLayout169.xml"></Relationship><Relationship Id="rId5" Type="http://schemas.openxmlformats.org/officeDocument/2006/relationships/slideLayout" Target="../slideLayouts/slideLayout170.xml"></Relationship><Relationship Id="rId6" Type="http://schemas.openxmlformats.org/officeDocument/2006/relationships/slideLayout" Target="../slideLayouts/slideLayout171.xml"></Relationship><Relationship Id="rId7" Type="http://schemas.openxmlformats.org/officeDocument/2006/relationships/slideLayout" Target="../slideLayouts/slideLayout172.xml"></Relationship><Relationship Id="rId8" Type="http://schemas.openxmlformats.org/officeDocument/2006/relationships/slideLayout" Target="../slideLayouts/slideLayout173.xml"></Relationship><Relationship Id="rId9" Type="http://schemas.openxmlformats.org/officeDocument/2006/relationships/slideLayout" Target="../slideLayouts/slideLayout174.xml"></Relationship><Relationship Id="rId10" Type="http://schemas.openxmlformats.org/officeDocument/2006/relationships/slideLayout" Target="../slideLayouts/slideLayout175.xml"></Relationship><Relationship Id="rId11" Type="http://schemas.openxmlformats.org/officeDocument/2006/relationships/slideLayout" Target="../slideLayouts/slideLayout176.xml"></Relationship><Relationship Id="rId12" Type="http://schemas.openxmlformats.org/officeDocument/2006/relationships/theme" Target="../theme/theme16.xml"></Relationship></Relationships>
</file>

<file path=ppt/slideMasters/_rels/slideMaster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7.xml"></Relationship><Relationship Id="rId2" Type="http://schemas.openxmlformats.org/officeDocument/2006/relationships/slideLayout" Target="../slideLayouts/slideLayout178.xml"></Relationship><Relationship Id="rId3" Type="http://schemas.openxmlformats.org/officeDocument/2006/relationships/slideLayout" Target="../slideLayouts/slideLayout179.xml"></Relationship><Relationship Id="rId4" Type="http://schemas.openxmlformats.org/officeDocument/2006/relationships/slideLayout" Target="../slideLayouts/slideLayout180.xml"></Relationship><Relationship Id="rId5" Type="http://schemas.openxmlformats.org/officeDocument/2006/relationships/slideLayout" Target="../slideLayouts/slideLayout181.xml"></Relationship><Relationship Id="rId6" Type="http://schemas.openxmlformats.org/officeDocument/2006/relationships/slideLayout" Target="../slideLayouts/slideLayout182.xml"></Relationship><Relationship Id="rId7" Type="http://schemas.openxmlformats.org/officeDocument/2006/relationships/slideLayout" Target="../slideLayouts/slideLayout183.xml"></Relationship><Relationship Id="rId8" Type="http://schemas.openxmlformats.org/officeDocument/2006/relationships/slideLayout" Target="../slideLayouts/slideLayout184.xml"></Relationship><Relationship Id="rId9" Type="http://schemas.openxmlformats.org/officeDocument/2006/relationships/slideLayout" Target="../slideLayouts/slideLayout185.xml"></Relationship><Relationship Id="rId10" Type="http://schemas.openxmlformats.org/officeDocument/2006/relationships/slideLayout" Target="../slideLayouts/slideLayout186.xml"></Relationship><Relationship Id="rId11" Type="http://schemas.openxmlformats.org/officeDocument/2006/relationships/slideLayout" Target="../slideLayouts/slideLayout187.xml"></Relationship><Relationship Id="rId12" Type="http://schemas.openxmlformats.org/officeDocument/2006/relationships/theme" Target="../theme/theme17.xml"></Relationship></Relationships>
</file>

<file path=ppt/slideMasters/_rels/slideMaster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8.xml"></Relationship><Relationship Id="rId2" Type="http://schemas.openxmlformats.org/officeDocument/2006/relationships/slideLayout" Target="../slideLayouts/slideLayout189.xml"></Relationship><Relationship Id="rId3" Type="http://schemas.openxmlformats.org/officeDocument/2006/relationships/slideLayout" Target="../slideLayouts/slideLayout190.xml"></Relationship><Relationship Id="rId4" Type="http://schemas.openxmlformats.org/officeDocument/2006/relationships/slideLayout" Target="../slideLayouts/slideLayout191.xml"></Relationship><Relationship Id="rId5" Type="http://schemas.openxmlformats.org/officeDocument/2006/relationships/slideLayout" Target="../slideLayouts/slideLayout192.xml"></Relationship><Relationship Id="rId6" Type="http://schemas.openxmlformats.org/officeDocument/2006/relationships/slideLayout" Target="../slideLayouts/slideLayout193.xml"></Relationship><Relationship Id="rId7" Type="http://schemas.openxmlformats.org/officeDocument/2006/relationships/slideLayout" Target="../slideLayouts/slideLayout194.xml"></Relationship><Relationship Id="rId8" Type="http://schemas.openxmlformats.org/officeDocument/2006/relationships/slideLayout" Target="../slideLayouts/slideLayout195.xml"></Relationship><Relationship Id="rId9" Type="http://schemas.openxmlformats.org/officeDocument/2006/relationships/slideLayout" Target="../slideLayouts/slideLayout196.xml"></Relationship><Relationship Id="rId10" Type="http://schemas.openxmlformats.org/officeDocument/2006/relationships/slideLayout" Target="../slideLayouts/slideLayout197.xml"></Relationship><Relationship Id="rId11" Type="http://schemas.openxmlformats.org/officeDocument/2006/relationships/slideLayout" Target="../slideLayouts/slideLayout198.xml"></Relationship><Relationship Id="rId12" Type="http://schemas.openxmlformats.org/officeDocument/2006/relationships/theme" Target="../theme/theme18.xml"></Relationship></Relationships>
</file>

<file path=ppt/slideMasters/_rels/slideMaster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9.xml"></Relationship><Relationship Id="rId2" Type="http://schemas.openxmlformats.org/officeDocument/2006/relationships/slideLayout" Target="../slideLayouts/slideLayout200.xml"></Relationship><Relationship Id="rId3" Type="http://schemas.openxmlformats.org/officeDocument/2006/relationships/slideLayout" Target="../slideLayouts/slideLayout201.xml"></Relationship><Relationship Id="rId4" Type="http://schemas.openxmlformats.org/officeDocument/2006/relationships/slideLayout" Target="../slideLayouts/slideLayout202.xml"></Relationship><Relationship Id="rId5" Type="http://schemas.openxmlformats.org/officeDocument/2006/relationships/slideLayout" Target="../slideLayouts/slideLayout203.xml"></Relationship><Relationship Id="rId6" Type="http://schemas.openxmlformats.org/officeDocument/2006/relationships/slideLayout" Target="../slideLayouts/slideLayout204.xml"></Relationship><Relationship Id="rId7" Type="http://schemas.openxmlformats.org/officeDocument/2006/relationships/slideLayout" Target="../slideLayouts/slideLayout205.xml"></Relationship><Relationship Id="rId8" Type="http://schemas.openxmlformats.org/officeDocument/2006/relationships/slideLayout" Target="../slideLayouts/slideLayout206.xml"></Relationship><Relationship Id="rId9" Type="http://schemas.openxmlformats.org/officeDocument/2006/relationships/slideLayout" Target="../slideLayouts/slideLayout207.xml"></Relationship><Relationship Id="rId10" Type="http://schemas.openxmlformats.org/officeDocument/2006/relationships/slideLayout" Target="../slideLayouts/slideLayout208.xml"></Relationship><Relationship Id="rId11" Type="http://schemas.openxmlformats.org/officeDocument/2006/relationships/slideLayout" Target="../slideLayouts/slideLayout209.xml"></Relationship><Relationship Id="rId12" Type="http://schemas.openxmlformats.org/officeDocument/2006/relationships/theme" Target="../theme/theme19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0.xml"></Relationship><Relationship Id="rId2" Type="http://schemas.openxmlformats.org/officeDocument/2006/relationships/slideLayout" Target="../slideLayouts/slideLayout211.xml"></Relationship><Relationship Id="rId3" Type="http://schemas.openxmlformats.org/officeDocument/2006/relationships/slideLayout" Target="../slideLayouts/slideLayout212.xml"></Relationship><Relationship Id="rId4" Type="http://schemas.openxmlformats.org/officeDocument/2006/relationships/slideLayout" Target="../slideLayouts/slideLayout213.xml"></Relationship><Relationship Id="rId5" Type="http://schemas.openxmlformats.org/officeDocument/2006/relationships/slideLayout" Target="../slideLayouts/slideLayout214.xml"></Relationship><Relationship Id="rId6" Type="http://schemas.openxmlformats.org/officeDocument/2006/relationships/slideLayout" Target="../slideLayouts/slideLayout215.xml"></Relationship><Relationship Id="rId7" Type="http://schemas.openxmlformats.org/officeDocument/2006/relationships/slideLayout" Target="../slideLayouts/slideLayout216.xml"></Relationship><Relationship Id="rId8" Type="http://schemas.openxmlformats.org/officeDocument/2006/relationships/slideLayout" Target="../slideLayouts/slideLayout217.xml"></Relationship><Relationship Id="rId9" Type="http://schemas.openxmlformats.org/officeDocument/2006/relationships/slideLayout" Target="../slideLayouts/slideLayout218.xml"></Relationship><Relationship Id="rId10" Type="http://schemas.openxmlformats.org/officeDocument/2006/relationships/slideLayout" Target="../slideLayouts/slideLayout219.xml"></Relationship><Relationship Id="rId11" Type="http://schemas.openxmlformats.org/officeDocument/2006/relationships/slideLayout" Target="../slideLayouts/slideLayout220.xml"></Relationship><Relationship Id="rId12" Type="http://schemas.openxmlformats.org/officeDocument/2006/relationships/theme" Target="../theme/theme20.xml"></Relationship></Relationships>
</file>

<file path=ppt/slideMasters/_rels/slideMaster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1.xml"></Relationship><Relationship Id="rId2" Type="http://schemas.openxmlformats.org/officeDocument/2006/relationships/slideLayout" Target="../slideLayouts/slideLayout222.xml"></Relationship><Relationship Id="rId3" Type="http://schemas.openxmlformats.org/officeDocument/2006/relationships/slideLayout" Target="../slideLayouts/slideLayout223.xml"></Relationship><Relationship Id="rId4" Type="http://schemas.openxmlformats.org/officeDocument/2006/relationships/slideLayout" Target="../slideLayouts/slideLayout224.xml"></Relationship><Relationship Id="rId5" Type="http://schemas.openxmlformats.org/officeDocument/2006/relationships/slideLayout" Target="../slideLayouts/slideLayout225.xml"></Relationship><Relationship Id="rId6" Type="http://schemas.openxmlformats.org/officeDocument/2006/relationships/slideLayout" Target="../slideLayouts/slideLayout226.xml"></Relationship><Relationship Id="rId7" Type="http://schemas.openxmlformats.org/officeDocument/2006/relationships/slideLayout" Target="../slideLayouts/slideLayout227.xml"></Relationship><Relationship Id="rId8" Type="http://schemas.openxmlformats.org/officeDocument/2006/relationships/slideLayout" Target="../slideLayouts/slideLayout228.xml"></Relationship><Relationship Id="rId9" Type="http://schemas.openxmlformats.org/officeDocument/2006/relationships/slideLayout" Target="../slideLayouts/slideLayout229.xml"></Relationship><Relationship Id="rId10" Type="http://schemas.openxmlformats.org/officeDocument/2006/relationships/slideLayout" Target="../slideLayouts/slideLayout230.xml"></Relationship><Relationship Id="rId11" Type="http://schemas.openxmlformats.org/officeDocument/2006/relationships/slideLayout" Target="../slideLayouts/slideLayout231.xml"></Relationship><Relationship Id="rId12" Type="http://schemas.openxmlformats.org/officeDocument/2006/relationships/theme" Target="../theme/theme21.xml"></Relationship></Relationships>
</file>

<file path=ppt/slideMasters/_rels/slideMaster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2.xml"></Relationship><Relationship Id="rId2" Type="http://schemas.openxmlformats.org/officeDocument/2006/relationships/slideLayout" Target="../slideLayouts/slideLayout233.xml"></Relationship><Relationship Id="rId3" Type="http://schemas.openxmlformats.org/officeDocument/2006/relationships/slideLayout" Target="../slideLayouts/slideLayout234.xml"></Relationship><Relationship Id="rId4" Type="http://schemas.openxmlformats.org/officeDocument/2006/relationships/slideLayout" Target="../slideLayouts/slideLayout235.xml"></Relationship><Relationship Id="rId5" Type="http://schemas.openxmlformats.org/officeDocument/2006/relationships/slideLayout" Target="../slideLayouts/slideLayout236.xml"></Relationship><Relationship Id="rId6" Type="http://schemas.openxmlformats.org/officeDocument/2006/relationships/slideLayout" Target="../slideLayouts/slideLayout237.xml"></Relationship><Relationship Id="rId7" Type="http://schemas.openxmlformats.org/officeDocument/2006/relationships/slideLayout" Target="../slideLayouts/slideLayout238.xml"></Relationship><Relationship Id="rId8" Type="http://schemas.openxmlformats.org/officeDocument/2006/relationships/slideLayout" Target="../slideLayouts/slideLayout239.xml"></Relationship><Relationship Id="rId9" Type="http://schemas.openxmlformats.org/officeDocument/2006/relationships/slideLayout" Target="../slideLayouts/slideLayout240.xml"></Relationship><Relationship Id="rId10" Type="http://schemas.openxmlformats.org/officeDocument/2006/relationships/slideLayout" Target="../slideLayouts/slideLayout241.xml"></Relationship><Relationship Id="rId11" Type="http://schemas.openxmlformats.org/officeDocument/2006/relationships/slideLayout" Target="../slideLayouts/slideLayout242.xml"></Relationship><Relationship Id="rId12" Type="http://schemas.openxmlformats.org/officeDocument/2006/relationships/theme" Target="../theme/theme22.xml"></Relationship></Relationships>
</file>

<file path=ppt/slideMasters/_rels/slideMaster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3.xml"></Relationship><Relationship Id="rId2" Type="http://schemas.openxmlformats.org/officeDocument/2006/relationships/slideLayout" Target="../slideLayouts/slideLayout244.xml"></Relationship><Relationship Id="rId3" Type="http://schemas.openxmlformats.org/officeDocument/2006/relationships/slideLayout" Target="../slideLayouts/slideLayout245.xml"></Relationship><Relationship Id="rId4" Type="http://schemas.openxmlformats.org/officeDocument/2006/relationships/slideLayout" Target="../slideLayouts/slideLayout246.xml"></Relationship><Relationship Id="rId5" Type="http://schemas.openxmlformats.org/officeDocument/2006/relationships/slideLayout" Target="../slideLayouts/slideLayout247.xml"></Relationship><Relationship Id="rId6" Type="http://schemas.openxmlformats.org/officeDocument/2006/relationships/slideLayout" Target="../slideLayouts/slideLayout248.xml"></Relationship><Relationship Id="rId7" Type="http://schemas.openxmlformats.org/officeDocument/2006/relationships/slideLayout" Target="../slideLayouts/slideLayout249.xml"></Relationship><Relationship Id="rId8" Type="http://schemas.openxmlformats.org/officeDocument/2006/relationships/slideLayout" Target="../slideLayouts/slideLayout250.xml"></Relationship><Relationship Id="rId9" Type="http://schemas.openxmlformats.org/officeDocument/2006/relationships/slideLayout" Target="../slideLayouts/slideLayout251.xml"></Relationship><Relationship Id="rId10" Type="http://schemas.openxmlformats.org/officeDocument/2006/relationships/slideLayout" Target="../slideLayouts/slideLayout252.xml"></Relationship><Relationship Id="rId11" Type="http://schemas.openxmlformats.org/officeDocument/2006/relationships/slideLayout" Target="../slideLayouts/slideLayout253.xml"></Relationship><Relationship Id="rId12" Type="http://schemas.openxmlformats.org/officeDocument/2006/relationships/theme" Target="../theme/theme23.xml"></Relationship></Relationships>
</file>

<file path=ppt/slideMasters/_rels/slideMaster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4.xml"></Relationship><Relationship Id="rId2" Type="http://schemas.openxmlformats.org/officeDocument/2006/relationships/slideLayout" Target="../slideLayouts/slideLayout255.xml"></Relationship><Relationship Id="rId3" Type="http://schemas.openxmlformats.org/officeDocument/2006/relationships/slideLayout" Target="../slideLayouts/slideLayout256.xml"></Relationship><Relationship Id="rId4" Type="http://schemas.openxmlformats.org/officeDocument/2006/relationships/slideLayout" Target="../slideLayouts/slideLayout257.xml"></Relationship><Relationship Id="rId5" Type="http://schemas.openxmlformats.org/officeDocument/2006/relationships/slideLayout" Target="../slideLayouts/slideLayout258.xml"></Relationship><Relationship Id="rId6" Type="http://schemas.openxmlformats.org/officeDocument/2006/relationships/slideLayout" Target="../slideLayouts/slideLayout259.xml"></Relationship><Relationship Id="rId7" Type="http://schemas.openxmlformats.org/officeDocument/2006/relationships/slideLayout" Target="../slideLayouts/slideLayout260.xml"></Relationship><Relationship Id="rId8" Type="http://schemas.openxmlformats.org/officeDocument/2006/relationships/slideLayout" Target="../slideLayouts/slideLayout261.xml"></Relationship><Relationship Id="rId9" Type="http://schemas.openxmlformats.org/officeDocument/2006/relationships/slideLayout" Target="../slideLayouts/slideLayout262.xml"></Relationship><Relationship Id="rId10" Type="http://schemas.openxmlformats.org/officeDocument/2006/relationships/slideLayout" Target="../slideLayouts/slideLayout263.xml"></Relationship><Relationship Id="rId11" Type="http://schemas.openxmlformats.org/officeDocument/2006/relationships/slideLayout" Target="../slideLayouts/slideLayout264.xml"></Relationship><Relationship Id="rId12" Type="http://schemas.openxmlformats.org/officeDocument/2006/relationships/theme" Target="../theme/theme24.xml"></Relationship></Relationships>
</file>

<file path=ppt/slideMasters/_rels/slideMaster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5.xml"></Relationship><Relationship Id="rId2" Type="http://schemas.openxmlformats.org/officeDocument/2006/relationships/slideLayout" Target="../slideLayouts/slideLayout266.xml"></Relationship><Relationship Id="rId3" Type="http://schemas.openxmlformats.org/officeDocument/2006/relationships/slideLayout" Target="../slideLayouts/slideLayout267.xml"></Relationship><Relationship Id="rId4" Type="http://schemas.openxmlformats.org/officeDocument/2006/relationships/slideLayout" Target="../slideLayouts/slideLayout268.xml"></Relationship><Relationship Id="rId5" Type="http://schemas.openxmlformats.org/officeDocument/2006/relationships/slideLayout" Target="../slideLayouts/slideLayout269.xml"></Relationship><Relationship Id="rId6" Type="http://schemas.openxmlformats.org/officeDocument/2006/relationships/slideLayout" Target="../slideLayouts/slideLayout270.xml"></Relationship><Relationship Id="rId7" Type="http://schemas.openxmlformats.org/officeDocument/2006/relationships/slideLayout" Target="../slideLayouts/slideLayout271.xml"></Relationship><Relationship Id="rId8" Type="http://schemas.openxmlformats.org/officeDocument/2006/relationships/slideLayout" Target="../slideLayouts/slideLayout272.xml"></Relationship><Relationship Id="rId9" Type="http://schemas.openxmlformats.org/officeDocument/2006/relationships/slideLayout" Target="../slideLayouts/slideLayout273.xml"></Relationship><Relationship Id="rId10" Type="http://schemas.openxmlformats.org/officeDocument/2006/relationships/slideLayout" Target="../slideLayouts/slideLayout274.xml"></Relationship><Relationship Id="rId11" Type="http://schemas.openxmlformats.org/officeDocument/2006/relationships/slideLayout" Target="../slideLayouts/slideLayout275.xml"></Relationship><Relationship Id="rId12" Type="http://schemas.openxmlformats.org/officeDocument/2006/relationships/theme" Target="../theme/theme25.xml"></Relationship></Relationships>
</file>

<file path=ppt/slideMasters/_rels/slideMaster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6.xml"></Relationship><Relationship Id="rId2" Type="http://schemas.openxmlformats.org/officeDocument/2006/relationships/slideLayout" Target="../slideLayouts/slideLayout277.xml"></Relationship><Relationship Id="rId3" Type="http://schemas.openxmlformats.org/officeDocument/2006/relationships/slideLayout" Target="../slideLayouts/slideLayout278.xml"></Relationship><Relationship Id="rId4" Type="http://schemas.openxmlformats.org/officeDocument/2006/relationships/slideLayout" Target="../slideLayouts/slideLayout279.xml"></Relationship><Relationship Id="rId5" Type="http://schemas.openxmlformats.org/officeDocument/2006/relationships/slideLayout" Target="../slideLayouts/slideLayout280.xml"></Relationship><Relationship Id="rId6" Type="http://schemas.openxmlformats.org/officeDocument/2006/relationships/slideLayout" Target="../slideLayouts/slideLayout281.xml"></Relationship><Relationship Id="rId7" Type="http://schemas.openxmlformats.org/officeDocument/2006/relationships/slideLayout" Target="../slideLayouts/slideLayout282.xml"></Relationship><Relationship Id="rId8" Type="http://schemas.openxmlformats.org/officeDocument/2006/relationships/slideLayout" Target="../slideLayouts/slideLayout283.xml"></Relationship><Relationship Id="rId9" Type="http://schemas.openxmlformats.org/officeDocument/2006/relationships/slideLayout" Target="../slideLayouts/slideLayout284.xml"></Relationship><Relationship Id="rId10" Type="http://schemas.openxmlformats.org/officeDocument/2006/relationships/slideLayout" Target="../slideLayouts/slideLayout285.xml"></Relationship><Relationship Id="rId11" Type="http://schemas.openxmlformats.org/officeDocument/2006/relationships/slideLayout" Target="../slideLayouts/slideLayout286.xml"></Relationship><Relationship Id="rId12" Type="http://schemas.openxmlformats.org/officeDocument/2006/relationships/theme" Target="../theme/theme26.xml"></Relationship></Relationships>
</file>

<file path=ppt/slideMasters/_rels/slideMaster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87.xml"></Relationship><Relationship Id="rId2" Type="http://schemas.openxmlformats.org/officeDocument/2006/relationships/slideLayout" Target="../slideLayouts/slideLayout288.xml"></Relationship><Relationship Id="rId3" Type="http://schemas.openxmlformats.org/officeDocument/2006/relationships/slideLayout" Target="../slideLayouts/slideLayout289.xml"></Relationship><Relationship Id="rId4" Type="http://schemas.openxmlformats.org/officeDocument/2006/relationships/slideLayout" Target="../slideLayouts/slideLayout290.xml"></Relationship><Relationship Id="rId5" Type="http://schemas.openxmlformats.org/officeDocument/2006/relationships/slideLayout" Target="../slideLayouts/slideLayout291.xml"></Relationship><Relationship Id="rId6" Type="http://schemas.openxmlformats.org/officeDocument/2006/relationships/slideLayout" Target="../slideLayouts/slideLayout292.xml"></Relationship><Relationship Id="rId7" Type="http://schemas.openxmlformats.org/officeDocument/2006/relationships/slideLayout" Target="../slideLayouts/slideLayout293.xml"></Relationship><Relationship Id="rId8" Type="http://schemas.openxmlformats.org/officeDocument/2006/relationships/slideLayout" Target="../slideLayouts/slideLayout294.xml"></Relationship><Relationship Id="rId9" Type="http://schemas.openxmlformats.org/officeDocument/2006/relationships/slideLayout" Target="../slideLayouts/slideLayout295.xml"></Relationship><Relationship Id="rId10" Type="http://schemas.openxmlformats.org/officeDocument/2006/relationships/slideLayout" Target="../slideLayouts/slideLayout296.xml"></Relationship><Relationship Id="rId11" Type="http://schemas.openxmlformats.org/officeDocument/2006/relationships/slideLayout" Target="../slideLayouts/slideLayout297.xml"></Relationship><Relationship Id="rId12" Type="http://schemas.openxmlformats.org/officeDocument/2006/relationships/theme" Target="../theme/theme27.xml"></Relationship></Relationships>
</file>

<file path=ppt/slideMasters/_rels/slideMaster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98.xml"></Relationship><Relationship Id="rId2" Type="http://schemas.openxmlformats.org/officeDocument/2006/relationships/slideLayout" Target="../slideLayouts/slideLayout299.xml"></Relationship><Relationship Id="rId3" Type="http://schemas.openxmlformats.org/officeDocument/2006/relationships/slideLayout" Target="../slideLayouts/slideLayout300.xml"></Relationship><Relationship Id="rId4" Type="http://schemas.openxmlformats.org/officeDocument/2006/relationships/slideLayout" Target="../slideLayouts/slideLayout301.xml"></Relationship><Relationship Id="rId5" Type="http://schemas.openxmlformats.org/officeDocument/2006/relationships/slideLayout" Target="../slideLayouts/slideLayout302.xml"></Relationship><Relationship Id="rId6" Type="http://schemas.openxmlformats.org/officeDocument/2006/relationships/slideLayout" Target="../slideLayouts/slideLayout303.xml"></Relationship><Relationship Id="rId7" Type="http://schemas.openxmlformats.org/officeDocument/2006/relationships/slideLayout" Target="../slideLayouts/slideLayout304.xml"></Relationship><Relationship Id="rId8" Type="http://schemas.openxmlformats.org/officeDocument/2006/relationships/slideLayout" Target="../slideLayouts/slideLayout305.xml"></Relationship><Relationship Id="rId9" Type="http://schemas.openxmlformats.org/officeDocument/2006/relationships/slideLayout" Target="../slideLayouts/slideLayout306.xml"></Relationship><Relationship Id="rId10" Type="http://schemas.openxmlformats.org/officeDocument/2006/relationships/slideLayout" Target="../slideLayouts/slideLayout307.xml"></Relationship><Relationship Id="rId11" Type="http://schemas.openxmlformats.org/officeDocument/2006/relationships/slideLayout" Target="../slideLayouts/slideLayout308.xml"></Relationship><Relationship Id="rId12" Type="http://schemas.openxmlformats.org/officeDocument/2006/relationships/theme" Target="../theme/theme28.xml"></Relationship></Relationships>
</file>

<file path=ppt/slideMasters/_rels/slideMaster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9.xml"></Relationship><Relationship Id="rId2" Type="http://schemas.openxmlformats.org/officeDocument/2006/relationships/slideLayout" Target="../slideLayouts/slideLayout310.xml"></Relationship><Relationship Id="rId3" Type="http://schemas.openxmlformats.org/officeDocument/2006/relationships/slideLayout" Target="../slideLayouts/slideLayout311.xml"></Relationship><Relationship Id="rId4" Type="http://schemas.openxmlformats.org/officeDocument/2006/relationships/slideLayout" Target="../slideLayouts/slideLayout312.xml"></Relationship><Relationship Id="rId5" Type="http://schemas.openxmlformats.org/officeDocument/2006/relationships/slideLayout" Target="../slideLayouts/slideLayout313.xml"></Relationship><Relationship Id="rId6" Type="http://schemas.openxmlformats.org/officeDocument/2006/relationships/slideLayout" Target="../slideLayouts/slideLayout314.xml"></Relationship><Relationship Id="rId7" Type="http://schemas.openxmlformats.org/officeDocument/2006/relationships/slideLayout" Target="../slideLayouts/slideLayout315.xml"></Relationship><Relationship Id="rId8" Type="http://schemas.openxmlformats.org/officeDocument/2006/relationships/slideLayout" Target="../slideLayouts/slideLayout316.xml"></Relationship><Relationship Id="rId9" Type="http://schemas.openxmlformats.org/officeDocument/2006/relationships/slideLayout" Target="../slideLayouts/slideLayout317.xml"></Relationship><Relationship Id="rId10" Type="http://schemas.openxmlformats.org/officeDocument/2006/relationships/slideLayout" Target="../slideLayouts/slideLayout318.xml"></Relationship><Relationship Id="rId11" Type="http://schemas.openxmlformats.org/officeDocument/2006/relationships/slideLayout" Target="../slideLayouts/slideLayout319.xml"></Relationship><Relationship Id="rId12" Type="http://schemas.openxmlformats.org/officeDocument/2006/relationships/theme" Target="../theme/theme29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20.xml"></Relationship><Relationship Id="rId2" Type="http://schemas.openxmlformats.org/officeDocument/2006/relationships/slideLayout" Target="../slideLayouts/slideLayout321.xml"></Relationship><Relationship Id="rId3" Type="http://schemas.openxmlformats.org/officeDocument/2006/relationships/slideLayout" Target="../slideLayouts/slideLayout322.xml"></Relationship><Relationship Id="rId4" Type="http://schemas.openxmlformats.org/officeDocument/2006/relationships/slideLayout" Target="../slideLayouts/slideLayout323.xml"></Relationship><Relationship Id="rId5" Type="http://schemas.openxmlformats.org/officeDocument/2006/relationships/slideLayout" Target="../slideLayouts/slideLayout324.xml"></Relationship><Relationship Id="rId6" Type="http://schemas.openxmlformats.org/officeDocument/2006/relationships/slideLayout" Target="../slideLayouts/slideLayout325.xml"></Relationship><Relationship Id="rId7" Type="http://schemas.openxmlformats.org/officeDocument/2006/relationships/slideLayout" Target="../slideLayouts/slideLayout326.xml"></Relationship><Relationship Id="rId8" Type="http://schemas.openxmlformats.org/officeDocument/2006/relationships/slideLayout" Target="../slideLayouts/slideLayout327.xml"></Relationship><Relationship Id="rId9" Type="http://schemas.openxmlformats.org/officeDocument/2006/relationships/slideLayout" Target="../slideLayouts/slideLayout328.xml"></Relationship><Relationship Id="rId10" Type="http://schemas.openxmlformats.org/officeDocument/2006/relationships/slideLayout" Target="../slideLayouts/slideLayout329.xml"></Relationship><Relationship Id="rId11" Type="http://schemas.openxmlformats.org/officeDocument/2006/relationships/slideLayout" Target="../slideLayouts/slideLayout330.xml"></Relationship><Relationship Id="rId12" Type="http://schemas.openxmlformats.org/officeDocument/2006/relationships/theme" Target="../theme/theme30.xml"></Relationship></Relationships>
</file>

<file path=ppt/slideMasters/_rels/slideMaster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31.xml"></Relationship><Relationship Id="rId2" Type="http://schemas.openxmlformats.org/officeDocument/2006/relationships/slideLayout" Target="../slideLayouts/slideLayout332.xml"></Relationship><Relationship Id="rId3" Type="http://schemas.openxmlformats.org/officeDocument/2006/relationships/slideLayout" Target="../slideLayouts/slideLayout333.xml"></Relationship><Relationship Id="rId4" Type="http://schemas.openxmlformats.org/officeDocument/2006/relationships/slideLayout" Target="../slideLayouts/slideLayout334.xml"></Relationship><Relationship Id="rId5" Type="http://schemas.openxmlformats.org/officeDocument/2006/relationships/slideLayout" Target="../slideLayouts/slideLayout335.xml"></Relationship><Relationship Id="rId6" Type="http://schemas.openxmlformats.org/officeDocument/2006/relationships/slideLayout" Target="../slideLayouts/slideLayout336.xml"></Relationship><Relationship Id="rId7" Type="http://schemas.openxmlformats.org/officeDocument/2006/relationships/slideLayout" Target="../slideLayouts/slideLayout337.xml"></Relationship><Relationship Id="rId8" Type="http://schemas.openxmlformats.org/officeDocument/2006/relationships/slideLayout" Target="../slideLayouts/slideLayout338.xml"></Relationship><Relationship Id="rId9" Type="http://schemas.openxmlformats.org/officeDocument/2006/relationships/slideLayout" Target="../slideLayouts/slideLayout339.xml"></Relationship><Relationship Id="rId10" Type="http://schemas.openxmlformats.org/officeDocument/2006/relationships/slideLayout" Target="../slideLayouts/slideLayout340.xml"></Relationship><Relationship Id="rId11" Type="http://schemas.openxmlformats.org/officeDocument/2006/relationships/slideLayout" Target="../slideLayouts/slideLayout341.xml"></Relationship><Relationship Id="rId12" Type="http://schemas.openxmlformats.org/officeDocument/2006/relationships/theme" Target="../theme/theme31.xml"></Relationship></Relationships>
</file>

<file path=ppt/slideMasters/_rels/slideMaster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2.xml"></Relationship><Relationship Id="rId2" Type="http://schemas.openxmlformats.org/officeDocument/2006/relationships/slideLayout" Target="../slideLayouts/slideLayout343.xml"></Relationship><Relationship Id="rId3" Type="http://schemas.openxmlformats.org/officeDocument/2006/relationships/slideLayout" Target="../slideLayouts/slideLayout344.xml"></Relationship><Relationship Id="rId4" Type="http://schemas.openxmlformats.org/officeDocument/2006/relationships/slideLayout" Target="../slideLayouts/slideLayout345.xml"></Relationship><Relationship Id="rId5" Type="http://schemas.openxmlformats.org/officeDocument/2006/relationships/slideLayout" Target="../slideLayouts/slideLayout346.xml"></Relationship><Relationship Id="rId6" Type="http://schemas.openxmlformats.org/officeDocument/2006/relationships/slideLayout" Target="../slideLayouts/slideLayout347.xml"></Relationship><Relationship Id="rId7" Type="http://schemas.openxmlformats.org/officeDocument/2006/relationships/slideLayout" Target="../slideLayouts/slideLayout348.xml"></Relationship><Relationship Id="rId8" Type="http://schemas.openxmlformats.org/officeDocument/2006/relationships/slideLayout" Target="../slideLayouts/slideLayout349.xml"></Relationship><Relationship Id="rId9" Type="http://schemas.openxmlformats.org/officeDocument/2006/relationships/slideLayout" Target="../slideLayouts/slideLayout350.xml"></Relationship><Relationship Id="rId10" Type="http://schemas.openxmlformats.org/officeDocument/2006/relationships/slideLayout" Target="../slideLayouts/slideLayout351.xml"></Relationship><Relationship Id="rId11" Type="http://schemas.openxmlformats.org/officeDocument/2006/relationships/slideLayout" Target="../slideLayouts/slideLayout352.xml"></Relationship><Relationship Id="rId12" Type="http://schemas.openxmlformats.org/officeDocument/2006/relationships/theme" Target="../theme/theme32.xml"></Relationship></Relationships>
</file>

<file path=ppt/slideMasters/_rels/slideMaster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3.xml"></Relationship><Relationship Id="rId2" Type="http://schemas.openxmlformats.org/officeDocument/2006/relationships/slideLayout" Target="../slideLayouts/slideLayout354.xml"></Relationship><Relationship Id="rId3" Type="http://schemas.openxmlformats.org/officeDocument/2006/relationships/slideLayout" Target="../slideLayouts/slideLayout355.xml"></Relationship><Relationship Id="rId4" Type="http://schemas.openxmlformats.org/officeDocument/2006/relationships/slideLayout" Target="../slideLayouts/slideLayout356.xml"></Relationship><Relationship Id="rId5" Type="http://schemas.openxmlformats.org/officeDocument/2006/relationships/slideLayout" Target="../slideLayouts/slideLayout357.xml"></Relationship><Relationship Id="rId6" Type="http://schemas.openxmlformats.org/officeDocument/2006/relationships/slideLayout" Target="../slideLayouts/slideLayout358.xml"></Relationship><Relationship Id="rId7" Type="http://schemas.openxmlformats.org/officeDocument/2006/relationships/slideLayout" Target="../slideLayouts/slideLayout359.xml"></Relationship><Relationship Id="rId8" Type="http://schemas.openxmlformats.org/officeDocument/2006/relationships/slideLayout" Target="../slideLayouts/slideLayout360.xml"></Relationship><Relationship Id="rId9" Type="http://schemas.openxmlformats.org/officeDocument/2006/relationships/slideLayout" Target="../slideLayouts/slideLayout361.xml"></Relationship><Relationship Id="rId10" Type="http://schemas.openxmlformats.org/officeDocument/2006/relationships/slideLayout" Target="../slideLayouts/slideLayout362.xml"></Relationship><Relationship Id="rId11" Type="http://schemas.openxmlformats.org/officeDocument/2006/relationships/slideLayout" Target="../slideLayouts/slideLayout363.xml"></Relationship><Relationship Id="rId12" Type="http://schemas.openxmlformats.org/officeDocument/2006/relationships/theme" Target="../theme/theme33.xml"></Relationship></Relationships>
</file>

<file path=ppt/slideMasters/_rels/slideMaster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64.xml"></Relationship><Relationship Id="rId2" Type="http://schemas.openxmlformats.org/officeDocument/2006/relationships/slideLayout" Target="../slideLayouts/slideLayout365.xml"></Relationship><Relationship Id="rId3" Type="http://schemas.openxmlformats.org/officeDocument/2006/relationships/slideLayout" Target="../slideLayouts/slideLayout366.xml"></Relationship><Relationship Id="rId4" Type="http://schemas.openxmlformats.org/officeDocument/2006/relationships/slideLayout" Target="../slideLayouts/slideLayout367.xml"></Relationship><Relationship Id="rId5" Type="http://schemas.openxmlformats.org/officeDocument/2006/relationships/slideLayout" Target="../slideLayouts/slideLayout368.xml"></Relationship><Relationship Id="rId6" Type="http://schemas.openxmlformats.org/officeDocument/2006/relationships/slideLayout" Target="../slideLayouts/slideLayout369.xml"></Relationship><Relationship Id="rId7" Type="http://schemas.openxmlformats.org/officeDocument/2006/relationships/slideLayout" Target="../slideLayouts/slideLayout370.xml"></Relationship><Relationship Id="rId8" Type="http://schemas.openxmlformats.org/officeDocument/2006/relationships/slideLayout" Target="../slideLayouts/slideLayout371.xml"></Relationship><Relationship Id="rId9" Type="http://schemas.openxmlformats.org/officeDocument/2006/relationships/slideLayout" Target="../slideLayouts/slideLayout372.xml"></Relationship><Relationship Id="rId10" Type="http://schemas.openxmlformats.org/officeDocument/2006/relationships/slideLayout" Target="../slideLayouts/slideLayout373.xml"></Relationship><Relationship Id="rId11" Type="http://schemas.openxmlformats.org/officeDocument/2006/relationships/slideLayout" Target="../slideLayouts/slideLayout374.xml"></Relationship><Relationship Id="rId12" Type="http://schemas.openxmlformats.org/officeDocument/2006/relationships/theme" Target="../theme/theme34.xml"></Relationship></Relationships>
</file>

<file path=ppt/slideMasters/_rels/slideMaster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5.xml"></Relationship><Relationship Id="rId2" Type="http://schemas.openxmlformats.org/officeDocument/2006/relationships/slideLayout" Target="../slideLayouts/slideLayout376.xml"></Relationship><Relationship Id="rId3" Type="http://schemas.openxmlformats.org/officeDocument/2006/relationships/slideLayout" Target="../slideLayouts/slideLayout377.xml"></Relationship><Relationship Id="rId4" Type="http://schemas.openxmlformats.org/officeDocument/2006/relationships/slideLayout" Target="../slideLayouts/slideLayout378.xml"></Relationship><Relationship Id="rId5" Type="http://schemas.openxmlformats.org/officeDocument/2006/relationships/slideLayout" Target="../slideLayouts/slideLayout379.xml"></Relationship><Relationship Id="rId6" Type="http://schemas.openxmlformats.org/officeDocument/2006/relationships/slideLayout" Target="../slideLayouts/slideLayout380.xml"></Relationship><Relationship Id="rId7" Type="http://schemas.openxmlformats.org/officeDocument/2006/relationships/slideLayout" Target="../slideLayouts/slideLayout381.xml"></Relationship><Relationship Id="rId8" Type="http://schemas.openxmlformats.org/officeDocument/2006/relationships/slideLayout" Target="../slideLayouts/slideLayout382.xml"></Relationship><Relationship Id="rId9" Type="http://schemas.openxmlformats.org/officeDocument/2006/relationships/slideLayout" Target="../slideLayouts/slideLayout383.xml"></Relationship><Relationship Id="rId10" Type="http://schemas.openxmlformats.org/officeDocument/2006/relationships/slideLayout" Target="../slideLayouts/slideLayout384.xml"></Relationship><Relationship Id="rId11" Type="http://schemas.openxmlformats.org/officeDocument/2006/relationships/slideLayout" Target="../slideLayouts/slideLayout385.xml"></Relationship><Relationship Id="rId12" Type="http://schemas.openxmlformats.org/officeDocument/2006/relationships/theme" Target="../theme/theme35.xml"></Relationship></Relationships>
</file>

<file path=ppt/slideMasters/_rels/slideMaster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6.xml"></Relationship><Relationship Id="rId2" Type="http://schemas.openxmlformats.org/officeDocument/2006/relationships/slideLayout" Target="../slideLayouts/slideLayout387.xml"></Relationship><Relationship Id="rId3" Type="http://schemas.openxmlformats.org/officeDocument/2006/relationships/slideLayout" Target="../slideLayouts/slideLayout388.xml"></Relationship><Relationship Id="rId4" Type="http://schemas.openxmlformats.org/officeDocument/2006/relationships/slideLayout" Target="../slideLayouts/slideLayout389.xml"></Relationship><Relationship Id="rId5" Type="http://schemas.openxmlformats.org/officeDocument/2006/relationships/slideLayout" Target="../slideLayouts/slideLayout390.xml"></Relationship><Relationship Id="rId6" Type="http://schemas.openxmlformats.org/officeDocument/2006/relationships/slideLayout" Target="../slideLayouts/slideLayout391.xml"></Relationship><Relationship Id="rId7" Type="http://schemas.openxmlformats.org/officeDocument/2006/relationships/slideLayout" Target="../slideLayouts/slideLayout392.xml"></Relationship><Relationship Id="rId8" Type="http://schemas.openxmlformats.org/officeDocument/2006/relationships/slideLayout" Target="../slideLayouts/slideLayout393.xml"></Relationship><Relationship Id="rId9" Type="http://schemas.openxmlformats.org/officeDocument/2006/relationships/slideLayout" Target="../slideLayouts/slideLayout394.xml"></Relationship><Relationship Id="rId10" Type="http://schemas.openxmlformats.org/officeDocument/2006/relationships/slideLayout" Target="../slideLayouts/slideLayout395.xml"></Relationship><Relationship Id="rId11" Type="http://schemas.openxmlformats.org/officeDocument/2006/relationships/slideLayout" Target="../slideLayouts/slideLayout396.xml"></Relationship><Relationship Id="rId12" Type="http://schemas.openxmlformats.org/officeDocument/2006/relationships/theme" Target="../theme/theme36.xml"></Relationship></Relationships>
</file>

<file path=ppt/slideMasters/_rels/slideMaster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7.xml"></Relationship><Relationship Id="rId2" Type="http://schemas.openxmlformats.org/officeDocument/2006/relationships/slideLayout" Target="../slideLayouts/slideLayout398.xml"></Relationship><Relationship Id="rId3" Type="http://schemas.openxmlformats.org/officeDocument/2006/relationships/slideLayout" Target="../slideLayouts/slideLayout399.xml"></Relationship><Relationship Id="rId4" Type="http://schemas.openxmlformats.org/officeDocument/2006/relationships/slideLayout" Target="../slideLayouts/slideLayout400.xml"></Relationship><Relationship Id="rId5" Type="http://schemas.openxmlformats.org/officeDocument/2006/relationships/slideLayout" Target="../slideLayouts/slideLayout401.xml"></Relationship><Relationship Id="rId6" Type="http://schemas.openxmlformats.org/officeDocument/2006/relationships/slideLayout" Target="../slideLayouts/slideLayout402.xml"></Relationship><Relationship Id="rId7" Type="http://schemas.openxmlformats.org/officeDocument/2006/relationships/slideLayout" Target="../slideLayouts/slideLayout403.xml"></Relationship><Relationship Id="rId8" Type="http://schemas.openxmlformats.org/officeDocument/2006/relationships/slideLayout" Target="../slideLayouts/slideLayout404.xml"></Relationship><Relationship Id="rId9" Type="http://schemas.openxmlformats.org/officeDocument/2006/relationships/slideLayout" Target="../slideLayouts/slideLayout405.xml"></Relationship><Relationship Id="rId10" Type="http://schemas.openxmlformats.org/officeDocument/2006/relationships/slideLayout" Target="../slideLayouts/slideLayout406.xml"></Relationship><Relationship Id="rId11" Type="http://schemas.openxmlformats.org/officeDocument/2006/relationships/slideLayout" Target="../slideLayouts/slideLayout407.xml"></Relationship><Relationship Id="rId12" Type="http://schemas.openxmlformats.org/officeDocument/2006/relationships/theme" Target="../theme/theme37.xml"></Relationship></Relationships>
</file>

<file path=ppt/slideMasters/_rels/slideMaster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8.xml"></Relationship><Relationship Id="rId2" Type="http://schemas.openxmlformats.org/officeDocument/2006/relationships/slideLayout" Target="../slideLayouts/slideLayout409.xml"></Relationship><Relationship Id="rId3" Type="http://schemas.openxmlformats.org/officeDocument/2006/relationships/slideLayout" Target="../slideLayouts/slideLayout410.xml"></Relationship><Relationship Id="rId4" Type="http://schemas.openxmlformats.org/officeDocument/2006/relationships/slideLayout" Target="../slideLayouts/slideLayout411.xml"></Relationship><Relationship Id="rId5" Type="http://schemas.openxmlformats.org/officeDocument/2006/relationships/slideLayout" Target="../slideLayouts/slideLayout412.xml"></Relationship><Relationship Id="rId6" Type="http://schemas.openxmlformats.org/officeDocument/2006/relationships/slideLayout" Target="../slideLayouts/slideLayout413.xml"></Relationship><Relationship Id="rId7" Type="http://schemas.openxmlformats.org/officeDocument/2006/relationships/slideLayout" Target="../slideLayouts/slideLayout414.xml"></Relationship><Relationship Id="rId8" Type="http://schemas.openxmlformats.org/officeDocument/2006/relationships/slideLayout" Target="../slideLayouts/slideLayout415.xml"></Relationship><Relationship Id="rId9" Type="http://schemas.openxmlformats.org/officeDocument/2006/relationships/slideLayout" Target="../slideLayouts/slideLayout416.xml"></Relationship><Relationship Id="rId10" Type="http://schemas.openxmlformats.org/officeDocument/2006/relationships/slideLayout" Target="../slideLayouts/slideLayout417.xml"></Relationship><Relationship Id="rId11" Type="http://schemas.openxmlformats.org/officeDocument/2006/relationships/slideLayout" Target="../slideLayouts/slideLayout418.xml"></Relationship><Relationship Id="rId12" Type="http://schemas.openxmlformats.org/officeDocument/2006/relationships/theme" Target="../theme/theme38.xml"></Relationship></Relationships>
</file>

<file path=ppt/slideMasters/_rels/slideMaster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19.xml"></Relationship><Relationship Id="rId2" Type="http://schemas.openxmlformats.org/officeDocument/2006/relationships/slideLayout" Target="../slideLayouts/slideLayout420.xml"></Relationship><Relationship Id="rId3" Type="http://schemas.openxmlformats.org/officeDocument/2006/relationships/slideLayout" Target="../slideLayouts/slideLayout421.xml"></Relationship><Relationship Id="rId4" Type="http://schemas.openxmlformats.org/officeDocument/2006/relationships/slideLayout" Target="../slideLayouts/slideLayout422.xml"></Relationship><Relationship Id="rId5" Type="http://schemas.openxmlformats.org/officeDocument/2006/relationships/slideLayout" Target="../slideLayouts/slideLayout423.xml"></Relationship><Relationship Id="rId6" Type="http://schemas.openxmlformats.org/officeDocument/2006/relationships/slideLayout" Target="../slideLayouts/slideLayout424.xml"></Relationship><Relationship Id="rId7" Type="http://schemas.openxmlformats.org/officeDocument/2006/relationships/slideLayout" Target="../slideLayouts/slideLayout425.xml"></Relationship><Relationship Id="rId8" Type="http://schemas.openxmlformats.org/officeDocument/2006/relationships/slideLayout" Target="../slideLayouts/slideLayout426.xml"></Relationship><Relationship Id="rId9" Type="http://schemas.openxmlformats.org/officeDocument/2006/relationships/slideLayout" Target="../slideLayouts/slideLayout427.xml"></Relationship><Relationship Id="rId10" Type="http://schemas.openxmlformats.org/officeDocument/2006/relationships/slideLayout" Target="../slideLayouts/slideLayout428.xml"></Relationship><Relationship Id="rId11" Type="http://schemas.openxmlformats.org/officeDocument/2006/relationships/slideLayout" Target="../slideLayouts/slideLayout429.xml"></Relationship><Relationship Id="rId12" Type="http://schemas.openxmlformats.org/officeDocument/2006/relationships/theme" Target="../theme/theme39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_rels/slideMaster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6.xml"></Relationship><Relationship Id="rId2" Type="http://schemas.openxmlformats.org/officeDocument/2006/relationships/slideLayout" Target="../slideLayouts/slideLayout57.xml"></Relationship><Relationship Id="rId3" Type="http://schemas.openxmlformats.org/officeDocument/2006/relationships/slideLayout" Target="../slideLayouts/slideLayout58.xml"></Relationship><Relationship Id="rId4" Type="http://schemas.openxmlformats.org/officeDocument/2006/relationships/slideLayout" Target="../slideLayouts/slideLayout59.xml"></Relationship><Relationship Id="rId5" Type="http://schemas.openxmlformats.org/officeDocument/2006/relationships/slideLayout" Target="../slideLayouts/slideLayout60.xml"></Relationship><Relationship Id="rId6" Type="http://schemas.openxmlformats.org/officeDocument/2006/relationships/slideLayout" Target="../slideLayouts/slideLayout61.xml"></Relationship><Relationship Id="rId7" Type="http://schemas.openxmlformats.org/officeDocument/2006/relationships/slideLayout" Target="../slideLayouts/slideLayout62.xml"></Relationship><Relationship Id="rId8" Type="http://schemas.openxmlformats.org/officeDocument/2006/relationships/slideLayout" Target="../slideLayouts/slideLayout63.xml"></Relationship><Relationship Id="rId9" Type="http://schemas.openxmlformats.org/officeDocument/2006/relationships/slideLayout" Target="../slideLayouts/slideLayout64.xml"></Relationship><Relationship Id="rId10" Type="http://schemas.openxmlformats.org/officeDocument/2006/relationships/slideLayout" Target="../slideLayouts/slideLayout65.xml"></Relationship><Relationship Id="rId11" Type="http://schemas.openxmlformats.org/officeDocument/2006/relationships/slideLayout" Target="../slideLayouts/slideLayout66.xml"></Relationship><Relationship Id="rId12" Type="http://schemas.openxmlformats.org/officeDocument/2006/relationships/theme" Target="../theme/theme6.xml"></Relationship></Relationships>
</file>

<file path=ppt/slideMasters/_rels/slideMaster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7.xml"></Relationship><Relationship Id="rId2" Type="http://schemas.openxmlformats.org/officeDocument/2006/relationships/slideLayout" Target="../slideLayouts/slideLayout68.xml"></Relationship><Relationship Id="rId3" Type="http://schemas.openxmlformats.org/officeDocument/2006/relationships/slideLayout" Target="../slideLayouts/slideLayout69.xml"></Relationship><Relationship Id="rId4" Type="http://schemas.openxmlformats.org/officeDocument/2006/relationships/slideLayout" Target="../slideLayouts/slideLayout70.xml"></Relationship><Relationship Id="rId5" Type="http://schemas.openxmlformats.org/officeDocument/2006/relationships/slideLayout" Target="../slideLayouts/slideLayout71.xml"></Relationship><Relationship Id="rId6" Type="http://schemas.openxmlformats.org/officeDocument/2006/relationships/slideLayout" Target="../slideLayouts/slideLayout72.xml"></Relationship><Relationship Id="rId7" Type="http://schemas.openxmlformats.org/officeDocument/2006/relationships/slideLayout" Target="../slideLayouts/slideLayout73.xml"></Relationship><Relationship Id="rId8" Type="http://schemas.openxmlformats.org/officeDocument/2006/relationships/slideLayout" Target="../slideLayouts/slideLayout74.xml"></Relationship><Relationship Id="rId9" Type="http://schemas.openxmlformats.org/officeDocument/2006/relationships/slideLayout" Target="../slideLayouts/slideLayout75.xml"></Relationship><Relationship Id="rId10" Type="http://schemas.openxmlformats.org/officeDocument/2006/relationships/slideLayout" Target="../slideLayouts/slideLayout76.xml"></Relationship><Relationship Id="rId11" Type="http://schemas.openxmlformats.org/officeDocument/2006/relationships/slideLayout" Target="../slideLayouts/slideLayout77.xml"></Relationship><Relationship Id="rId12" Type="http://schemas.openxmlformats.org/officeDocument/2006/relationships/theme" Target="../theme/theme7.xml"></Relationship></Relationships>
</file>

<file path=ppt/slideMasters/_rels/slideMaster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slideLayout" Target="../slideLayouts/slideLayout79.xml"></Relationship><Relationship Id="rId3" Type="http://schemas.openxmlformats.org/officeDocument/2006/relationships/slideLayout" Target="../slideLayouts/slideLayout80.xml"></Relationship><Relationship Id="rId4" Type="http://schemas.openxmlformats.org/officeDocument/2006/relationships/slideLayout" Target="../slideLayouts/slideLayout81.xml"></Relationship><Relationship Id="rId5" Type="http://schemas.openxmlformats.org/officeDocument/2006/relationships/slideLayout" Target="../slideLayouts/slideLayout82.xml"></Relationship><Relationship Id="rId6" Type="http://schemas.openxmlformats.org/officeDocument/2006/relationships/slideLayout" Target="../slideLayouts/slideLayout83.xml"></Relationship><Relationship Id="rId7" Type="http://schemas.openxmlformats.org/officeDocument/2006/relationships/slideLayout" Target="../slideLayouts/slideLayout84.xml"></Relationship><Relationship Id="rId8" Type="http://schemas.openxmlformats.org/officeDocument/2006/relationships/slideLayout" Target="../slideLayouts/slideLayout85.xml"></Relationship><Relationship Id="rId9" Type="http://schemas.openxmlformats.org/officeDocument/2006/relationships/slideLayout" Target="../slideLayouts/slideLayout86.xml"></Relationship><Relationship Id="rId10" Type="http://schemas.openxmlformats.org/officeDocument/2006/relationships/slideLayout" Target="../slideLayouts/slideLayout87.xml"></Relationship><Relationship Id="rId11" Type="http://schemas.openxmlformats.org/officeDocument/2006/relationships/slideLayout" Target="../slideLayouts/slideLayout88.xml"></Relationship><Relationship Id="rId12" Type="http://schemas.openxmlformats.org/officeDocument/2006/relationships/theme" Target="../theme/theme8.xml"></Relationship></Relationships>
</file>

<file path=ppt/slideMasters/_rels/slideMaster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slideLayout" Target="../slideLayouts/slideLayout90.xml"></Relationship><Relationship Id="rId3" Type="http://schemas.openxmlformats.org/officeDocument/2006/relationships/slideLayout" Target="../slideLayouts/slideLayout91.xml"></Relationship><Relationship Id="rId4" Type="http://schemas.openxmlformats.org/officeDocument/2006/relationships/slideLayout" Target="../slideLayouts/slideLayout92.xml"></Relationship><Relationship Id="rId5" Type="http://schemas.openxmlformats.org/officeDocument/2006/relationships/slideLayout" Target="../slideLayouts/slideLayout93.xml"></Relationship><Relationship Id="rId6" Type="http://schemas.openxmlformats.org/officeDocument/2006/relationships/slideLayout" Target="../slideLayouts/slideLayout94.xml"></Relationship><Relationship Id="rId7" Type="http://schemas.openxmlformats.org/officeDocument/2006/relationships/slideLayout" Target="../slideLayouts/slideLayout95.xml"></Relationship><Relationship Id="rId8" Type="http://schemas.openxmlformats.org/officeDocument/2006/relationships/slideLayout" Target="../slideLayouts/slideLayout96.xml"></Relationship><Relationship Id="rId9" Type="http://schemas.openxmlformats.org/officeDocument/2006/relationships/slideLayout" Target="../slideLayouts/slideLayout97.xml"></Relationship><Relationship Id="rId10" Type="http://schemas.openxmlformats.org/officeDocument/2006/relationships/slideLayout" Target="../slideLayouts/slideLayout98.xml"></Relationship><Relationship Id="rId11" Type="http://schemas.openxmlformats.org/officeDocument/2006/relationships/slideLayout" Target="../slideLayouts/slideLayout99.xml"></Relationship><Relationship Id="rId12" Type="http://schemas.openxmlformats.org/officeDocument/2006/relationships/theme" Target="../theme/theme9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EA96C-E942-4BBD-92E4-AF37A8E30577}" type="datetimeFigureOut">
              <a:rPr lang="ko-KR" altLang="en-US" smtClean="0"/>
              <a:t>2015-05-14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29C94-242F-4287-A31C-05F1C91F6E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3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14" r:id="rId1"/>
    <p:sldLayoutId id="2147485715" r:id="rId2"/>
    <p:sldLayoutId id="2147485716" r:id="rId3"/>
    <p:sldLayoutId id="2147485717" r:id="rId4"/>
    <p:sldLayoutId id="2147485718" r:id="rId5"/>
    <p:sldLayoutId id="2147485719" r:id="rId6"/>
    <p:sldLayoutId id="2147485720" r:id="rId7"/>
    <p:sldLayoutId id="2147485721" r:id="rId8"/>
    <p:sldLayoutId id="2147485722" r:id="rId9"/>
    <p:sldLayoutId id="2147485723" r:id="rId10"/>
    <p:sldLayoutId id="214748572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5" r:id="rId1"/>
    <p:sldLayoutId id="2147485726" r:id="rId2"/>
    <p:sldLayoutId id="2147485727" r:id="rId3"/>
    <p:sldLayoutId id="2147485728" r:id="rId4"/>
    <p:sldLayoutId id="2147485729" r:id="rId5"/>
    <p:sldLayoutId id="2147485730" r:id="rId6"/>
    <p:sldLayoutId id="2147485731" r:id="rId7"/>
    <p:sldLayoutId id="2147485732" r:id="rId8"/>
    <p:sldLayoutId id="2147485733" r:id="rId9"/>
    <p:sldLayoutId id="2147485734" r:id="rId10"/>
    <p:sldLayoutId id="21474857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6" r:id="rId1"/>
    <p:sldLayoutId id="2147485737" r:id="rId2"/>
    <p:sldLayoutId id="2147485738" r:id="rId3"/>
    <p:sldLayoutId id="2147485739" r:id="rId4"/>
    <p:sldLayoutId id="2147485740" r:id="rId5"/>
    <p:sldLayoutId id="2147485741" r:id="rId6"/>
    <p:sldLayoutId id="2147485742" r:id="rId7"/>
    <p:sldLayoutId id="2147485743" r:id="rId8"/>
    <p:sldLayoutId id="2147485744" r:id="rId9"/>
    <p:sldLayoutId id="2147485745" r:id="rId10"/>
    <p:sldLayoutId id="21474857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7" r:id="rId1"/>
    <p:sldLayoutId id="2147485748" r:id="rId2"/>
    <p:sldLayoutId id="2147485749" r:id="rId3"/>
    <p:sldLayoutId id="2147485750" r:id="rId4"/>
    <p:sldLayoutId id="2147485751" r:id="rId5"/>
    <p:sldLayoutId id="2147485752" r:id="rId6"/>
    <p:sldLayoutId id="2147485753" r:id="rId7"/>
    <p:sldLayoutId id="2147485754" r:id="rId8"/>
    <p:sldLayoutId id="2147485755" r:id="rId9"/>
    <p:sldLayoutId id="2147485756" r:id="rId10"/>
    <p:sldLayoutId id="214748575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8" r:id="rId1"/>
    <p:sldLayoutId id="2147485759" r:id="rId2"/>
    <p:sldLayoutId id="2147485760" r:id="rId3"/>
    <p:sldLayoutId id="2147485761" r:id="rId4"/>
    <p:sldLayoutId id="2147485762" r:id="rId5"/>
    <p:sldLayoutId id="2147485763" r:id="rId6"/>
    <p:sldLayoutId id="2147485764" r:id="rId7"/>
    <p:sldLayoutId id="2147485765" r:id="rId8"/>
    <p:sldLayoutId id="2147485766" r:id="rId9"/>
    <p:sldLayoutId id="2147485767" r:id="rId10"/>
    <p:sldLayoutId id="21474857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9" r:id="rId1"/>
    <p:sldLayoutId id="2147485770" r:id="rId2"/>
    <p:sldLayoutId id="2147485771" r:id="rId3"/>
    <p:sldLayoutId id="2147485772" r:id="rId4"/>
    <p:sldLayoutId id="2147485773" r:id="rId5"/>
    <p:sldLayoutId id="2147485774" r:id="rId6"/>
    <p:sldLayoutId id="2147485775" r:id="rId7"/>
    <p:sldLayoutId id="2147485776" r:id="rId8"/>
    <p:sldLayoutId id="2147485777" r:id="rId9"/>
    <p:sldLayoutId id="2147485778" r:id="rId10"/>
    <p:sldLayoutId id="214748577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0" r:id="rId1"/>
    <p:sldLayoutId id="2147485781" r:id="rId2"/>
    <p:sldLayoutId id="2147485782" r:id="rId3"/>
    <p:sldLayoutId id="2147485783" r:id="rId4"/>
    <p:sldLayoutId id="2147485784" r:id="rId5"/>
    <p:sldLayoutId id="2147485785" r:id="rId6"/>
    <p:sldLayoutId id="2147485786" r:id="rId7"/>
    <p:sldLayoutId id="2147485787" r:id="rId8"/>
    <p:sldLayoutId id="2147485788" r:id="rId9"/>
    <p:sldLayoutId id="2147485789" r:id="rId10"/>
    <p:sldLayoutId id="214748579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91" r:id="rId1"/>
    <p:sldLayoutId id="2147485792" r:id="rId2"/>
    <p:sldLayoutId id="2147485793" r:id="rId3"/>
    <p:sldLayoutId id="2147485794" r:id="rId4"/>
    <p:sldLayoutId id="2147485795" r:id="rId5"/>
    <p:sldLayoutId id="2147485796" r:id="rId6"/>
    <p:sldLayoutId id="2147485797" r:id="rId7"/>
    <p:sldLayoutId id="2147485798" r:id="rId8"/>
    <p:sldLayoutId id="2147485799" r:id="rId9"/>
    <p:sldLayoutId id="2147485800" r:id="rId10"/>
    <p:sldLayoutId id="214748580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02" r:id="rId1"/>
    <p:sldLayoutId id="2147485803" r:id="rId2"/>
    <p:sldLayoutId id="2147485804" r:id="rId3"/>
    <p:sldLayoutId id="2147485805" r:id="rId4"/>
    <p:sldLayoutId id="2147485806" r:id="rId5"/>
    <p:sldLayoutId id="2147485807" r:id="rId6"/>
    <p:sldLayoutId id="2147485808" r:id="rId7"/>
    <p:sldLayoutId id="2147485809" r:id="rId8"/>
    <p:sldLayoutId id="2147485810" r:id="rId9"/>
    <p:sldLayoutId id="2147485811" r:id="rId10"/>
    <p:sldLayoutId id="214748581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3" r:id="rId1"/>
    <p:sldLayoutId id="2147485814" r:id="rId2"/>
    <p:sldLayoutId id="2147485815" r:id="rId3"/>
    <p:sldLayoutId id="2147485816" r:id="rId4"/>
    <p:sldLayoutId id="2147485817" r:id="rId5"/>
    <p:sldLayoutId id="2147485818" r:id="rId6"/>
    <p:sldLayoutId id="2147485819" r:id="rId7"/>
    <p:sldLayoutId id="2147485820" r:id="rId8"/>
    <p:sldLayoutId id="2147485821" r:id="rId9"/>
    <p:sldLayoutId id="2147485822" r:id="rId10"/>
    <p:sldLayoutId id="214748582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24" r:id="rId1"/>
    <p:sldLayoutId id="2147485825" r:id="rId2"/>
    <p:sldLayoutId id="2147485826" r:id="rId3"/>
    <p:sldLayoutId id="2147485827" r:id="rId4"/>
    <p:sldLayoutId id="2147485828" r:id="rId5"/>
    <p:sldLayoutId id="2147485829" r:id="rId6"/>
    <p:sldLayoutId id="2147485830" r:id="rId7"/>
    <p:sldLayoutId id="2147485831" r:id="rId8"/>
    <p:sldLayoutId id="2147485832" r:id="rId9"/>
    <p:sldLayoutId id="2147485833" r:id="rId10"/>
    <p:sldLayoutId id="214748583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35" r:id="rId1"/>
    <p:sldLayoutId id="2147485836" r:id="rId2"/>
    <p:sldLayoutId id="2147485837" r:id="rId3"/>
    <p:sldLayoutId id="2147485838" r:id="rId4"/>
    <p:sldLayoutId id="2147485839" r:id="rId5"/>
    <p:sldLayoutId id="2147485840" r:id="rId6"/>
    <p:sldLayoutId id="2147485841" r:id="rId7"/>
    <p:sldLayoutId id="2147485842" r:id="rId8"/>
    <p:sldLayoutId id="2147485843" r:id="rId9"/>
    <p:sldLayoutId id="2147485844" r:id="rId10"/>
    <p:sldLayoutId id="214748584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46" r:id="rId1"/>
    <p:sldLayoutId id="2147485847" r:id="rId2"/>
    <p:sldLayoutId id="2147485848" r:id="rId3"/>
    <p:sldLayoutId id="2147485849" r:id="rId4"/>
    <p:sldLayoutId id="2147485850" r:id="rId5"/>
    <p:sldLayoutId id="2147485851" r:id="rId6"/>
    <p:sldLayoutId id="2147485852" r:id="rId7"/>
    <p:sldLayoutId id="2147485853" r:id="rId8"/>
    <p:sldLayoutId id="2147485854" r:id="rId9"/>
    <p:sldLayoutId id="2147485855" r:id="rId10"/>
    <p:sldLayoutId id="214748585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57" r:id="rId1"/>
    <p:sldLayoutId id="2147485858" r:id="rId2"/>
    <p:sldLayoutId id="2147485859" r:id="rId3"/>
    <p:sldLayoutId id="2147485860" r:id="rId4"/>
    <p:sldLayoutId id="2147485861" r:id="rId5"/>
    <p:sldLayoutId id="2147485862" r:id="rId6"/>
    <p:sldLayoutId id="2147485863" r:id="rId7"/>
    <p:sldLayoutId id="2147485864" r:id="rId8"/>
    <p:sldLayoutId id="2147485865" r:id="rId9"/>
    <p:sldLayoutId id="2147485866" r:id="rId10"/>
    <p:sldLayoutId id="214748586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8" r:id="rId1"/>
    <p:sldLayoutId id="2147485869" r:id="rId2"/>
    <p:sldLayoutId id="2147485870" r:id="rId3"/>
    <p:sldLayoutId id="2147485871" r:id="rId4"/>
    <p:sldLayoutId id="2147485872" r:id="rId5"/>
    <p:sldLayoutId id="2147485873" r:id="rId6"/>
    <p:sldLayoutId id="2147485874" r:id="rId7"/>
    <p:sldLayoutId id="2147485875" r:id="rId8"/>
    <p:sldLayoutId id="2147485876" r:id="rId9"/>
    <p:sldLayoutId id="2147485877" r:id="rId10"/>
    <p:sldLayoutId id="214748587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9" r:id="rId1"/>
    <p:sldLayoutId id="2147485880" r:id="rId2"/>
    <p:sldLayoutId id="2147485881" r:id="rId3"/>
    <p:sldLayoutId id="2147485882" r:id="rId4"/>
    <p:sldLayoutId id="2147485883" r:id="rId5"/>
    <p:sldLayoutId id="2147485884" r:id="rId6"/>
    <p:sldLayoutId id="2147485885" r:id="rId7"/>
    <p:sldLayoutId id="2147485886" r:id="rId8"/>
    <p:sldLayoutId id="2147485887" r:id="rId9"/>
    <p:sldLayoutId id="2147485888" r:id="rId10"/>
    <p:sldLayoutId id="214748588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90" r:id="rId1"/>
    <p:sldLayoutId id="2147485891" r:id="rId2"/>
    <p:sldLayoutId id="2147485892" r:id="rId3"/>
    <p:sldLayoutId id="2147485893" r:id="rId4"/>
    <p:sldLayoutId id="2147485894" r:id="rId5"/>
    <p:sldLayoutId id="2147485895" r:id="rId6"/>
    <p:sldLayoutId id="2147485896" r:id="rId7"/>
    <p:sldLayoutId id="2147485897" r:id="rId8"/>
    <p:sldLayoutId id="2147485898" r:id="rId9"/>
    <p:sldLayoutId id="2147485899" r:id="rId10"/>
    <p:sldLayoutId id="214748590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1" r:id="rId1"/>
    <p:sldLayoutId id="2147485902" r:id="rId2"/>
    <p:sldLayoutId id="2147485903" r:id="rId3"/>
    <p:sldLayoutId id="2147485904" r:id="rId4"/>
    <p:sldLayoutId id="2147485905" r:id="rId5"/>
    <p:sldLayoutId id="2147485906" r:id="rId6"/>
    <p:sldLayoutId id="2147485907" r:id="rId7"/>
    <p:sldLayoutId id="2147485908" r:id="rId8"/>
    <p:sldLayoutId id="2147485909" r:id="rId9"/>
    <p:sldLayoutId id="2147485910" r:id="rId10"/>
    <p:sldLayoutId id="214748591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12" r:id="rId1"/>
    <p:sldLayoutId id="2147485913" r:id="rId2"/>
    <p:sldLayoutId id="2147485914" r:id="rId3"/>
    <p:sldLayoutId id="2147485915" r:id="rId4"/>
    <p:sldLayoutId id="2147485916" r:id="rId5"/>
    <p:sldLayoutId id="2147485917" r:id="rId6"/>
    <p:sldLayoutId id="2147485918" r:id="rId7"/>
    <p:sldLayoutId id="2147485919" r:id="rId8"/>
    <p:sldLayoutId id="2147485920" r:id="rId9"/>
    <p:sldLayoutId id="2147485921" r:id="rId10"/>
    <p:sldLayoutId id="214748592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23" r:id="rId1"/>
    <p:sldLayoutId id="2147485924" r:id="rId2"/>
    <p:sldLayoutId id="2147485925" r:id="rId3"/>
    <p:sldLayoutId id="2147485926" r:id="rId4"/>
    <p:sldLayoutId id="2147485927" r:id="rId5"/>
    <p:sldLayoutId id="2147485928" r:id="rId6"/>
    <p:sldLayoutId id="2147485929" r:id="rId7"/>
    <p:sldLayoutId id="2147485930" r:id="rId8"/>
    <p:sldLayoutId id="2147485931" r:id="rId9"/>
    <p:sldLayoutId id="2147485932" r:id="rId10"/>
    <p:sldLayoutId id="214748593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4" r:id="rId1"/>
    <p:sldLayoutId id="2147485935" r:id="rId2"/>
    <p:sldLayoutId id="2147485936" r:id="rId3"/>
    <p:sldLayoutId id="2147485937" r:id="rId4"/>
    <p:sldLayoutId id="2147485938" r:id="rId5"/>
    <p:sldLayoutId id="2147485939" r:id="rId6"/>
    <p:sldLayoutId id="2147485940" r:id="rId7"/>
    <p:sldLayoutId id="2147485941" r:id="rId8"/>
    <p:sldLayoutId id="2147485942" r:id="rId9"/>
    <p:sldLayoutId id="2147485943" r:id="rId10"/>
    <p:sldLayoutId id="214748594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45" r:id="rId1"/>
    <p:sldLayoutId id="2147485946" r:id="rId2"/>
    <p:sldLayoutId id="2147485947" r:id="rId3"/>
    <p:sldLayoutId id="2147485948" r:id="rId4"/>
    <p:sldLayoutId id="2147485949" r:id="rId5"/>
    <p:sldLayoutId id="2147485950" r:id="rId6"/>
    <p:sldLayoutId id="2147485951" r:id="rId7"/>
    <p:sldLayoutId id="2147485952" r:id="rId8"/>
    <p:sldLayoutId id="2147485953" r:id="rId9"/>
    <p:sldLayoutId id="2147485954" r:id="rId10"/>
    <p:sldLayoutId id="214748595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6" r:id="rId1"/>
    <p:sldLayoutId id="2147485957" r:id="rId2"/>
    <p:sldLayoutId id="2147485958" r:id="rId3"/>
    <p:sldLayoutId id="2147485959" r:id="rId4"/>
    <p:sldLayoutId id="2147485960" r:id="rId5"/>
    <p:sldLayoutId id="2147485961" r:id="rId6"/>
    <p:sldLayoutId id="2147485962" r:id="rId7"/>
    <p:sldLayoutId id="2147485963" r:id="rId8"/>
    <p:sldLayoutId id="2147485964" r:id="rId9"/>
    <p:sldLayoutId id="2147485965" r:id="rId10"/>
    <p:sldLayoutId id="214748596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7" r:id="rId1"/>
    <p:sldLayoutId id="2147485968" r:id="rId2"/>
    <p:sldLayoutId id="2147485969" r:id="rId3"/>
    <p:sldLayoutId id="2147485970" r:id="rId4"/>
    <p:sldLayoutId id="2147485971" r:id="rId5"/>
    <p:sldLayoutId id="2147485972" r:id="rId6"/>
    <p:sldLayoutId id="2147485973" r:id="rId7"/>
    <p:sldLayoutId id="2147485974" r:id="rId8"/>
    <p:sldLayoutId id="2147485975" r:id="rId9"/>
    <p:sldLayoutId id="2147485976" r:id="rId10"/>
    <p:sldLayoutId id="214748597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8" r:id="rId1"/>
    <p:sldLayoutId id="2147485979" r:id="rId2"/>
    <p:sldLayoutId id="2147485980" r:id="rId3"/>
    <p:sldLayoutId id="2147485981" r:id="rId4"/>
    <p:sldLayoutId id="2147485982" r:id="rId5"/>
    <p:sldLayoutId id="2147485983" r:id="rId6"/>
    <p:sldLayoutId id="2147485984" r:id="rId7"/>
    <p:sldLayoutId id="2147485985" r:id="rId8"/>
    <p:sldLayoutId id="2147485986" r:id="rId9"/>
    <p:sldLayoutId id="2147485987" r:id="rId10"/>
    <p:sldLayoutId id="21474859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89" r:id="rId1"/>
    <p:sldLayoutId id="2147485990" r:id="rId2"/>
    <p:sldLayoutId id="2147485991" r:id="rId3"/>
    <p:sldLayoutId id="2147485992" r:id="rId4"/>
    <p:sldLayoutId id="2147485993" r:id="rId5"/>
    <p:sldLayoutId id="2147485994" r:id="rId6"/>
    <p:sldLayoutId id="2147485995" r:id="rId7"/>
    <p:sldLayoutId id="2147485996" r:id="rId8"/>
    <p:sldLayoutId id="2147485997" r:id="rId9"/>
    <p:sldLayoutId id="2147485998" r:id="rId10"/>
    <p:sldLayoutId id="214748599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0" r:id="rId1"/>
    <p:sldLayoutId id="2147486001" r:id="rId2"/>
    <p:sldLayoutId id="2147486002" r:id="rId3"/>
    <p:sldLayoutId id="2147486003" r:id="rId4"/>
    <p:sldLayoutId id="2147486004" r:id="rId5"/>
    <p:sldLayoutId id="2147486005" r:id="rId6"/>
    <p:sldLayoutId id="2147486006" r:id="rId7"/>
    <p:sldLayoutId id="2147486007" r:id="rId8"/>
    <p:sldLayoutId id="2147486008" r:id="rId9"/>
    <p:sldLayoutId id="2147486009" r:id="rId10"/>
    <p:sldLayoutId id="214748601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11" r:id="rId1"/>
    <p:sldLayoutId id="2147486012" r:id="rId2"/>
    <p:sldLayoutId id="2147486013" r:id="rId3"/>
    <p:sldLayoutId id="2147486014" r:id="rId4"/>
    <p:sldLayoutId id="2147486015" r:id="rId5"/>
    <p:sldLayoutId id="2147486016" r:id="rId6"/>
    <p:sldLayoutId id="2147486017" r:id="rId7"/>
    <p:sldLayoutId id="2147486018" r:id="rId8"/>
    <p:sldLayoutId id="2147486019" r:id="rId9"/>
    <p:sldLayoutId id="2147486020" r:id="rId10"/>
    <p:sldLayoutId id="214748602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22" r:id="rId1"/>
    <p:sldLayoutId id="2147486023" r:id="rId2"/>
    <p:sldLayoutId id="2147486024" r:id="rId3"/>
    <p:sldLayoutId id="2147486025" r:id="rId4"/>
    <p:sldLayoutId id="2147486026" r:id="rId5"/>
    <p:sldLayoutId id="2147486027" r:id="rId6"/>
    <p:sldLayoutId id="2147486028" r:id="rId7"/>
    <p:sldLayoutId id="2147486029" r:id="rId8"/>
    <p:sldLayoutId id="2147486030" r:id="rId9"/>
    <p:sldLayoutId id="2147486031" r:id="rId10"/>
    <p:sldLayoutId id="214748603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36" r:id="rId4"/>
    <p:sldLayoutId id="2147486037" r:id="rId5"/>
    <p:sldLayoutId id="2147486038" r:id="rId6"/>
    <p:sldLayoutId id="2147486039" r:id="rId7"/>
    <p:sldLayoutId id="2147486040" r:id="rId8"/>
    <p:sldLayoutId id="2147486041" r:id="rId9"/>
    <p:sldLayoutId id="2147486042" r:id="rId10"/>
    <p:sldLayoutId id="214748604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2" r:id="rId1"/>
    <p:sldLayoutId id="2147485693" r:id="rId2"/>
    <p:sldLayoutId id="2147485694" r:id="rId3"/>
    <p:sldLayoutId id="2147485695" r:id="rId4"/>
    <p:sldLayoutId id="2147485696" r:id="rId5"/>
    <p:sldLayoutId id="2147485697" r:id="rId6"/>
    <p:sldLayoutId id="2147485698" r:id="rId7"/>
    <p:sldLayoutId id="2147485699" r:id="rId8"/>
    <p:sldLayoutId id="2147485700" r:id="rId9"/>
    <p:sldLayoutId id="2147485701" r:id="rId10"/>
    <p:sldLayoutId id="214748570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28650" y="365125"/>
            <a:ext cx="78873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28650" y="1825625"/>
            <a:ext cx="78873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685800" indent="-22860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286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2015-05-14</a:t>
            </a:fld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028950" y="6356350"/>
            <a:ext cx="30867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457950" y="6356350"/>
            <a:ext cx="20580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defTabSz="50800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3" r:id="rId1"/>
    <p:sldLayoutId id="2147485704" r:id="rId2"/>
    <p:sldLayoutId id="2147485705" r:id="rId3"/>
    <p:sldLayoutId id="2147485706" r:id="rId4"/>
    <p:sldLayoutId id="2147485707" r:id="rId5"/>
    <p:sldLayoutId id="2147485708" r:id="rId6"/>
    <p:sldLayoutId id="2147485709" r:id="rId7"/>
    <p:sldLayoutId id="2147485710" r:id="rId8"/>
    <p:sldLayoutId id="2147485711" r:id="rId9"/>
    <p:sldLayoutId id="2147485712" r:id="rId10"/>
    <p:sldLayoutId id="214748571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749526212261.jpeg"></Relationship><Relationship Id="rId3" Type="http://schemas.openxmlformats.org/officeDocument/2006/relationships/image" Target="../media/fImage191466223587.jpeg"></Relationship><Relationship Id="rId4" Type="http://schemas.openxmlformats.org/officeDocument/2006/relationships/image" Target="../media/fImage47502624441.jpeg"></Relationship><Relationship Id="rId5" Type="http://schemas.openxmlformats.org/officeDocument/2006/relationships/slideLayout" Target="../slideLayouts/slideLayout6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749525504583.jpeg"></Relationship><Relationship Id="rId3" Type="http://schemas.openxmlformats.org/officeDocument/2006/relationships/image" Target="../media/fImage191465511854.jpeg"></Relationship><Relationship Id="rId4" Type="http://schemas.openxmlformats.org/officeDocument/2006/relationships/image" Target="../media/fImage650505532385.jpeg"></Relationship><Relationship Id="rId5" Type="http://schemas.openxmlformats.org/officeDocument/2006/relationships/slideLayout" Target="../slideLayouts/slideLayout56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8.xml"></Relationship><Relationship Id="rId2" Type="http://schemas.openxmlformats.org/officeDocument/2006/relationships/image" Target="../media/fImage749527503471.jpeg"></Relationship><Relationship Id="rId3" Type="http://schemas.openxmlformats.org/officeDocument/2006/relationships/image" Target="../media/fImage191467514137.jpeg"></Relationship><Relationship Id="rId4" Type="http://schemas.openxmlformats.org/officeDocument/2006/relationships/image" Target="../media/fImage44312753922.jpe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9.xml"></Relationship><Relationship Id="rId2" Type="http://schemas.openxmlformats.org/officeDocument/2006/relationships/image" Target="../media/fImage749528229978.jpeg"></Relationship><Relationship Id="rId3" Type="http://schemas.openxmlformats.org/officeDocument/2006/relationships/image" Target="../media/fImage191468231987.jpeg"></Relationship><Relationship Id="rId4" Type="http://schemas.openxmlformats.org/officeDocument/2006/relationships/image" Target="../media/fImage534998259820.jpe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64.xml"></Relationship><Relationship Id="rId2" Type="http://schemas.openxmlformats.org/officeDocument/2006/relationships/image" Target="../media/fImage7495228158638.jpeg"></Relationship><Relationship Id="rId3" Type="http://schemas.openxmlformats.org/officeDocument/2006/relationships/image" Target="../media/fImage1914628167138.jpeg"></Relationship><Relationship Id="rId4" Type="http://schemas.openxmlformats.org/officeDocument/2006/relationships/image" Target="../media/fImage1218628184234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75.xml"></Relationship><Relationship Id="rId2" Type="http://schemas.openxmlformats.org/officeDocument/2006/relationships/image" Target="../media/fImage749522887870.jpeg"></Relationship><Relationship Id="rId3" Type="http://schemas.openxmlformats.org/officeDocument/2006/relationships/image" Target="../media/fImage1914628886440.jpeg"></Relationship><Relationship Id="rId4" Type="http://schemas.openxmlformats.org/officeDocument/2006/relationships/image" Target="../media/fImage275342891131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86.xml"></Relationship><Relationship Id="rId2" Type="http://schemas.openxmlformats.org/officeDocument/2006/relationships/image" Target="../media/fImage7495229592595.jpeg"></Relationship><Relationship Id="rId3" Type="http://schemas.openxmlformats.org/officeDocument/2006/relationships/image" Target="../media/fImage1914629601670.jpeg"></Relationship><Relationship Id="rId4" Type="http://schemas.openxmlformats.org/officeDocument/2006/relationships/image" Target="../media/fImage1266229641705.png"></Relationship><Relationship Id="rId5" Type="http://schemas.openxmlformats.org/officeDocument/2006/relationships/image" Target="../media/fImage1104429674091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97.xml"></Relationship><Relationship Id="rId2" Type="http://schemas.openxmlformats.org/officeDocument/2006/relationships/image" Target="../media/fImage7495230376420.jpeg"></Relationship><Relationship Id="rId3" Type="http://schemas.openxmlformats.org/officeDocument/2006/relationships/image" Target="../media/fImage1914630385579.jpeg"></Relationship><Relationship Id="rId4" Type="http://schemas.openxmlformats.org/officeDocument/2006/relationships/image" Target="../media/fImage16329304184.png"></Relationship><Relationship Id="rId5" Type="http://schemas.openxmlformats.org/officeDocument/2006/relationships/image" Target="../media/fImage13164304247.png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149885833471.png"></Relationship><Relationship Id="rId5" Type="http://schemas.openxmlformats.org/officeDocument/2006/relationships/slideLayout" Target="../slideLayouts/slideLayout1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95705873471.png"></Relationship><Relationship Id="rId5" Type="http://schemas.openxmlformats.org/officeDocument/2006/relationships/image" Target="../media/fImage97725884137.png"></Relationship><Relationship Id="rId6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1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95005933471.png"></Relationship><Relationship Id="rId5" Type="http://schemas.openxmlformats.org/officeDocument/2006/relationships/slideLayout" Target="../slideLayouts/slideLayout1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8.xml"></Relationship><Relationship Id="rId2" Type="http://schemas.openxmlformats.org/officeDocument/2006/relationships/image" Target="../media/fImage7495231124137.jpeg"></Relationship><Relationship Id="rId3" Type="http://schemas.openxmlformats.org/officeDocument/2006/relationships/image" Target="../media/fImage191463113922.jpeg"></Relationship><Relationship Id="rId4" Type="http://schemas.openxmlformats.org/officeDocument/2006/relationships/image" Target="../media/fImage1048231159978.png"></Relationship><Relationship Id="rId5" Type="http://schemas.openxmlformats.org/officeDocument/2006/relationships/image" Target="../media/fImage1678231161987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19.xml"></Relationship><Relationship Id="rId2" Type="http://schemas.openxmlformats.org/officeDocument/2006/relationships/image" Target="../media/fImage7495231879820.jpeg"></Relationship><Relationship Id="rId3" Type="http://schemas.openxmlformats.org/officeDocument/2006/relationships/image" Target="../media/fImage1914631888638.jpeg"></Relationship><Relationship Id="rId4" Type="http://schemas.openxmlformats.org/officeDocument/2006/relationships/image" Target="../media/fImage1558031917138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312535634234.png"></Relationship><Relationship Id="rId5" Type="http://schemas.openxmlformats.org/officeDocument/2006/relationships/image" Target="../media/fImage37005564870.png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501025713471.png"></Relationship><Relationship Id="rId5" Type="http://schemas.openxmlformats.org/officeDocument/2006/relationships/slideLayout" Target="../slideLayouts/slideLayout1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201674263471.png"></Relationship><Relationship Id="rId5" Type="http://schemas.openxmlformats.org/officeDocument/2006/relationships/image" Target="../media/fImage346844274137.png"></Relationship><Relationship Id="rId6" Type="http://schemas.openxmlformats.org/officeDocument/2006/relationships/slideLayout" Target="../slideLayouts/slideLayout1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304864383471.png"></Relationship><Relationship Id="rId5" Type="http://schemas.openxmlformats.org/officeDocument/2006/relationships/image" Target="../media/fImage334054424137.png"></Relationship><Relationship Id="rId6" Type="http://schemas.openxmlformats.org/officeDocument/2006/relationships/image" Target="../media/fImage36426445922.png"></Relationship><Relationship Id="rId7" Type="http://schemas.openxmlformats.org/officeDocument/2006/relationships/slideLayout" Target="../slideLayouts/slideLayout1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266814493471.png"></Relationship><Relationship Id="rId5" Type="http://schemas.openxmlformats.org/officeDocument/2006/relationships/slideLayout" Target="../slideLayouts/slideLayout1.xml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image" Target="../media/fImage232495454137.png"></Relationship><Relationship Id="rId5" Type="http://schemas.openxmlformats.org/officeDocument/2006/relationships/image" Target="../media/fImage11556551922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44.xml"></Relationship><Relationship Id="rId2" Type="http://schemas.openxmlformats.org/officeDocument/2006/relationships/image" Target="../media/fImage7495212629978.jpeg"></Relationship><Relationship Id="rId3" Type="http://schemas.openxmlformats.org/officeDocument/2006/relationships/image" Target="../media/fImage1914612631987.jpeg"></Relationship><Relationship Id="rId4" Type="http://schemas.openxmlformats.org/officeDocument/2006/relationships/image" Target="../media/fImage4202012659820.jpeg"></Relationship><Relationship Id="rId5" Type="http://schemas.openxmlformats.org/officeDocument/2006/relationships/image" Target="../media/fImage3681912668638.jpeg"></Relationship><Relationship Id="rId6" Type="http://schemas.openxmlformats.org/officeDocument/2006/relationships/image" Target="../media/fImage5440612677138.jpeg"></Relationship><Relationship Id="rId7" Type="http://schemas.openxmlformats.org/officeDocument/2006/relationships/image" Target="../media/fImage5775512684234.jpe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4.jpg"></Relationship><Relationship Id="rId2" Type="http://schemas.openxmlformats.org/officeDocument/2006/relationships/image" Target="../media/image3.jpg"></Relationship><Relationship Id="rId4" Type="http://schemas.openxmlformats.org/officeDocument/2006/relationships/slideLayout" Target="../slideLayouts/slideLayout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55.xml"></Relationship><Relationship Id="rId2" Type="http://schemas.openxmlformats.org/officeDocument/2006/relationships/image" Target="../media/fImage749521340870.jpeg"></Relationship><Relationship Id="rId3" Type="http://schemas.openxmlformats.org/officeDocument/2006/relationships/image" Target="../media/fImage1914613416440.jpeg"></Relationship><Relationship Id="rId4" Type="http://schemas.openxmlformats.org/officeDocument/2006/relationships/image" Target="../media/fImage5935313431312.jpeg"></Relationship><Relationship Id="rId5" Type="http://schemas.openxmlformats.org/officeDocument/2006/relationships/image" Target="../media/fImage5523813442595.jpeg"></Relationship><Relationship Id="rId6" Type="http://schemas.openxmlformats.org/officeDocument/2006/relationships/image" Target="../media/fImage6195313451670.jpeg"></Relationship><Relationship Id="rId7" Type="http://schemas.openxmlformats.org/officeDocument/2006/relationships/image" Target="../media/fImage2620513461705.jpeg"></Relationship><Relationship Id="rId8" Type="http://schemas.openxmlformats.org/officeDocument/2006/relationships/image" Target="../media/fImage2746613474091.jpeg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6.xml"></Relationship><Relationship Id="rId2" Type="http://schemas.openxmlformats.org/officeDocument/2006/relationships/image" Target="../media/fImage7495214206420.jpeg"></Relationship><Relationship Id="rId3" Type="http://schemas.openxmlformats.org/officeDocument/2006/relationships/image" Target="../media/fImage1914614215579.jpeg"></Relationship><Relationship Id="rId4" Type="http://schemas.openxmlformats.org/officeDocument/2006/relationships/image" Target="../media/fImage65378142784.jpeg"></Relationship><Relationship Id="rId5" Type="http://schemas.openxmlformats.org/officeDocument/2006/relationships/image" Target="../media/fImage52651142847.jpeg"></Relationship><Relationship Id="rId6" Type="http://schemas.openxmlformats.org/officeDocument/2006/relationships/image" Target="../media/fImage3641314293819.jpeg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77.xml"></Relationship><Relationship Id="rId2" Type="http://schemas.openxmlformats.org/officeDocument/2006/relationships/image" Target="../media/fImage7495214982841.jpeg"></Relationship><Relationship Id="rId3" Type="http://schemas.openxmlformats.org/officeDocument/2006/relationships/image" Target="../media/fImage1914614998860.jpeg"></Relationship><Relationship Id="rId4" Type="http://schemas.openxmlformats.org/officeDocument/2006/relationships/image" Target="../media/fImage1950715021806.jpeg"></Relationship><Relationship Id="rId5" Type="http://schemas.openxmlformats.org/officeDocument/2006/relationships/image" Target="../media/fImage2631515043254.jpeg"></Relationship><Relationship Id="rId6" Type="http://schemas.openxmlformats.org/officeDocument/2006/relationships/image" Target="../media/fImage2544715051787.jpeg"></Relationship><Relationship Id="rId7" Type="http://schemas.openxmlformats.org/officeDocument/2006/relationships/image" Target="../media/fImage2316815066144.jpeg"></Relationship><Relationship Id="rId8" Type="http://schemas.openxmlformats.org/officeDocument/2006/relationships/image" Target="../media/fImage2257615072737.jpeg"></Relationship></Relationships>
</file>

<file path=ppt/slides/_rels/slide3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8.xml"></Relationship><Relationship Id="rId2" Type="http://schemas.openxmlformats.org/officeDocument/2006/relationships/image" Target="../media/fImage7495215869600.jpeg"></Relationship><Relationship Id="rId3" Type="http://schemas.openxmlformats.org/officeDocument/2006/relationships/image" Target="../media/fImage1914615874107.jpeg"></Relationship><Relationship Id="rId4" Type="http://schemas.openxmlformats.org/officeDocument/2006/relationships/image" Target="../media/fImage1369715899381.png"></Relationship><Relationship Id="rId5" Type="http://schemas.openxmlformats.org/officeDocument/2006/relationships/image" Target="../media/fImage99821590421.png"></Relationship></Relationships>
</file>

<file path=ppt/slides/_rels/slide3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99.xml"></Relationship><Relationship Id="rId2" Type="http://schemas.openxmlformats.org/officeDocument/2006/relationships/image" Target="../media/fImage7495216587197.jpeg"></Relationship><Relationship Id="rId3" Type="http://schemas.openxmlformats.org/officeDocument/2006/relationships/image" Target="../media/fImage1914616597488.jpeg"></Relationship><Relationship Id="rId4" Type="http://schemas.openxmlformats.org/officeDocument/2006/relationships/image" Target="../media/fImage181361661675.png"></Relationship><Relationship Id="rId5" Type="http://schemas.openxmlformats.org/officeDocument/2006/relationships/image" Target="../media/fImage834416626036.png"></Relationship></Relationships>
</file>

<file path=ppt/slides/_rels/slide3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10.xml"></Relationship><Relationship Id="rId2" Type="http://schemas.openxmlformats.org/officeDocument/2006/relationships/image" Target="../media/fImage7495217305976.jpeg"></Relationship><Relationship Id="rId3" Type="http://schemas.openxmlformats.org/officeDocument/2006/relationships/image" Target="../media/fImage1914617314888.jpeg"></Relationship><Relationship Id="rId4" Type="http://schemas.openxmlformats.org/officeDocument/2006/relationships/image" Target="../media/fImage1737917329011.png"></Relationship><Relationship Id="rId5" Type="http://schemas.openxmlformats.org/officeDocument/2006/relationships/image" Target="../media/fImage138511733528.png"></Relationship><Relationship Id="rId6" Type="http://schemas.openxmlformats.org/officeDocument/2006/relationships/image" Target="../media/fImage1364917341754.png"></Relationship></Relationships>
</file>

<file path=ppt/slides/_rels/slide3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0.xml"></Relationship><Relationship Id="rId2" Type="http://schemas.openxmlformats.org/officeDocument/2006/relationships/image" Target="../media/fImage749529006326.jpeg"></Relationship><Relationship Id="rId3" Type="http://schemas.openxmlformats.org/officeDocument/2006/relationships/image" Target="../media/fImage191469014103.jpeg"></Relationship><Relationship Id="rId4" Type="http://schemas.openxmlformats.org/officeDocument/2006/relationships/image" Target="../media/fImage243129028424.jpeg"></Relationship><Relationship Id="rId5" Type="http://schemas.openxmlformats.org/officeDocument/2006/relationships/image" Target="../media/fImage48025903366.jpeg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11.xml"></Relationship><Relationship Id="rId2" Type="http://schemas.openxmlformats.org/officeDocument/2006/relationships/image" Target="../media/fImage749529753709.jpeg"></Relationship><Relationship Id="rId3" Type="http://schemas.openxmlformats.org/officeDocument/2006/relationships/image" Target="../media/fImage19146976890.jpeg"></Relationship><Relationship Id="rId4" Type="http://schemas.openxmlformats.org/officeDocument/2006/relationships/image" Target="../media/fImage1115229786100.jpeg"></Relationship></Relationships>
</file>

<file path=ppt/slides/_rels/slide3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2.xml"></Relationship><Relationship Id="rId2" Type="http://schemas.openxmlformats.org/officeDocument/2006/relationships/image" Target="../media/fImage7495210499923.jpeg"></Relationship><Relationship Id="rId3" Type="http://schemas.openxmlformats.org/officeDocument/2006/relationships/image" Target="../media/fImage1914610502878.jpeg"></Relationship><Relationship Id="rId4" Type="http://schemas.openxmlformats.org/officeDocument/2006/relationships/image" Target="../media/fImage4483310517081.jpeg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3.xml"></Relationship><Relationship Id="rId2" Type="http://schemas.openxmlformats.org/officeDocument/2006/relationships/image" Target="../media/fImage7495211848803.jpeg"></Relationship><Relationship Id="rId3" Type="http://schemas.openxmlformats.org/officeDocument/2006/relationships/image" Target="../media/fImage1914611854722.jpeg"></Relationship><Relationship Id="rId4" Type="http://schemas.openxmlformats.org/officeDocument/2006/relationships/image" Target="../media/fImage8596911881070.jpeg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slideLayout" Target="../slideLayouts/slideLayout1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21.xml"></Relationship><Relationship Id="rId2" Type="http://schemas.openxmlformats.org/officeDocument/2006/relationships/image" Target="../media/fImage7495218074642.jpeg"></Relationship><Relationship Id="rId3" Type="http://schemas.openxmlformats.org/officeDocument/2006/relationships/image" Target="../media/fImage1914618095976.jpeg"></Relationship><Relationship Id="rId4" Type="http://schemas.openxmlformats.org/officeDocument/2006/relationships/image" Target="../media/fImage8673718114192.png"></Relationship><Relationship Id="rId5" Type="http://schemas.openxmlformats.org/officeDocument/2006/relationships/image" Target="../media/fImage1006401812332.png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2.xml"></Relationship><Relationship Id="rId2" Type="http://schemas.openxmlformats.org/officeDocument/2006/relationships/image" Target="../media/fImage749521879668.jpeg"></Relationship><Relationship Id="rId3" Type="http://schemas.openxmlformats.org/officeDocument/2006/relationships/image" Target="../media/fImage1914618806416.jpeg"></Relationship><Relationship Id="rId4" Type="http://schemas.openxmlformats.org/officeDocument/2006/relationships/image" Target="../media/fImage9871118826838.png"></Relationship><Relationship Id="rId5" Type="http://schemas.openxmlformats.org/officeDocument/2006/relationships/image" Target="../media/fImage2794118838097.png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3.xml"></Relationship><Relationship Id="rId2" Type="http://schemas.openxmlformats.org/officeDocument/2006/relationships/image" Target="../media/fImage7495219523800.jpeg"></Relationship><Relationship Id="rId3" Type="http://schemas.openxmlformats.org/officeDocument/2006/relationships/image" Target="../media/fImage1914619532215.jpeg"></Relationship><Relationship Id="rId4" Type="http://schemas.openxmlformats.org/officeDocument/2006/relationships/image" Target="../media/fImage955261955415.png"></Relationship><Relationship Id="rId5" Type="http://schemas.openxmlformats.org/officeDocument/2006/relationships/image" Target="../media/fImage9456419567353.png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54.xml"></Relationship><Relationship Id="rId2" Type="http://schemas.openxmlformats.org/officeDocument/2006/relationships/image" Target="../media/fImage749522024375.jpeg"></Relationship><Relationship Id="rId3" Type="http://schemas.openxmlformats.org/officeDocument/2006/relationships/image" Target="../media/fImage1914620253164.jpeg"></Relationship><Relationship Id="rId4" Type="http://schemas.openxmlformats.org/officeDocument/2006/relationships/image" Target="../media/fImage6305620273394.png"></Relationship><Relationship Id="rId5" Type="http://schemas.openxmlformats.org/officeDocument/2006/relationships/image" Target="../media/fImage3930020287601.png"></Relationship><Relationship Id="rId6" Type="http://schemas.openxmlformats.org/officeDocument/2006/relationships/image" Target="../media/fImage12545720296476.png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65.xml"></Relationship><Relationship Id="rId2" Type="http://schemas.openxmlformats.org/officeDocument/2006/relationships/image" Target="../media/fImage7495221595314.jpeg"></Relationship><Relationship Id="rId3" Type="http://schemas.openxmlformats.org/officeDocument/2006/relationships/image" Target="../media/fImage191462161465.jpeg"></Relationship><Relationship Id="rId4" Type="http://schemas.openxmlformats.org/officeDocument/2006/relationships/image" Target="../media/fImage27258321637794.png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76.xml"></Relationship><Relationship Id="rId2" Type="http://schemas.openxmlformats.org/officeDocument/2006/relationships/image" Target="../media/fImage7495222305155.jpeg"></Relationship><Relationship Id="rId3" Type="http://schemas.openxmlformats.org/officeDocument/2006/relationships/image" Target="../media/fImage1914622318952.jpeg"></Relationship><Relationship Id="rId4" Type="http://schemas.openxmlformats.org/officeDocument/2006/relationships/image" Target="../media/fImage5553222333921.png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87.xml"></Relationship><Relationship Id="rId2" Type="http://schemas.openxmlformats.org/officeDocument/2006/relationships/image" Target="../media/fImage7495223003693.jpeg"></Relationship><Relationship Id="rId3" Type="http://schemas.openxmlformats.org/officeDocument/2006/relationships/image" Target="../media/fImage1914623016513.jpeg"></Relationship><Relationship Id="rId4" Type="http://schemas.openxmlformats.org/officeDocument/2006/relationships/image" Target="../media/fImage5558223036283.png"></Relationship><Relationship Id="rId5" Type="http://schemas.openxmlformats.org/officeDocument/2006/relationships/image" Target="../media/fImage2656923043675.png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98.xml"></Relationship><Relationship Id="rId2" Type="http://schemas.openxmlformats.org/officeDocument/2006/relationships/image" Target="../media/fImage7495223728519.jpeg"></Relationship><Relationship Id="rId3" Type="http://schemas.openxmlformats.org/officeDocument/2006/relationships/image" Target="../media/fImage1914623739022.jpeg"></Relationship><Relationship Id="rId4" Type="http://schemas.openxmlformats.org/officeDocument/2006/relationships/image" Target="../media/fImage2618623751130.png"></Relationship><Relationship Id="rId5" Type="http://schemas.openxmlformats.org/officeDocument/2006/relationships/image" Target="../media/fImage24890123767570.png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09.xml"></Relationship><Relationship Id="rId2" Type="http://schemas.openxmlformats.org/officeDocument/2006/relationships/image" Target="../media/fImage7495224449958.jpeg"></Relationship><Relationship Id="rId3" Type="http://schemas.openxmlformats.org/officeDocument/2006/relationships/image" Target="../media/fImage1914624453425.jpeg"></Relationship><Relationship Id="rId4" Type="http://schemas.openxmlformats.org/officeDocument/2006/relationships/image" Target="../media/fImage3663924476218.png"></Relationship><Relationship Id="rId5" Type="http://schemas.openxmlformats.org/officeDocument/2006/relationships/image" Target="../media/fImage24725124482774.png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20.xml"></Relationship><Relationship Id="rId2" Type="http://schemas.openxmlformats.org/officeDocument/2006/relationships/image" Target="../media/fImage7495225167932.jpeg"></Relationship><Relationship Id="rId3" Type="http://schemas.openxmlformats.org/officeDocument/2006/relationships/image" Target="../media/fImage1914625177162.jpeg"></Relationship><Relationship Id="rId4" Type="http://schemas.openxmlformats.org/officeDocument/2006/relationships/image" Target="../media/fImage18056325197403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31.xml"></Relationship><Relationship Id="rId2" Type="http://schemas.openxmlformats.org/officeDocument/2006/relationships/image" Target="../media/fImage7495225869736.jpeg"></Relationship><Relationship Id="rId3" Type="http://schemas.openxmlformats.org/officeDocument/2006/relationships/image" Target="../media/fImage1914625874500.jpeg"></Relationship><Relationship Id="rId4" Type="http://schemas.openxmlformats.org/officeDocument/2006/relationships/image" Target="../media/fImage2494125895126.png"></Relationship><Relationship Id="rId5" Type="http://schemas.openxmlformats.org/officeDocument/2006/relationships/image" Target="../media/fImage13910825902107.png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2.xml"></Relationship><Relationship Id="rId2" Type="http://schemas.openxmlformats.org/officeDocument/2006/relationships/image" Target="../media/fImage7495226581823.jpeg"></Relationship><Relationship Id="rId3" Type="http://schemas.openxmlformats.org/officeDocument/2006/relationships/image" Target="../media/fImage191462659299.jpeg"></Relationship><Relationship Id="rId4" Type="http://schemas.openxmlformats.org/officeDocument/2006/relationships/image" Target="../media/fImage17272661206.png"></Relationship><Relationship Id="rId5" Type="http://schemas.openxmlformats.org/officeDocument/2006/relationships/image" Target="../media/fImage15818826626858.png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53.xml"></Relationship><Relationship Id="rId2" Type="http://schemas.openxmlformats.org/officeDocument/2006/relationships/image" Target="../media/fImage1914627305322.jpeg"></Relationship><Relationship Id="rId3" Type="http://schemas.openxmlformats.org/officeDocument/2006/relationships/image" Target="../media/fImage431827325682.png"></Relationship><Relationship Id="rId4" Type="http://schemas.openxmlformats.org/officeDocument/2006/relationships/image" Target="../media/fImage13910827336065.png"></Relationship><Relationship Id="rId5" Type="http://schemas.openxmlformats.org/officeDocument/2006/relationships/image" Target="../media/fImage2702727341822.png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slideLayout" Target="../slideLayouts/slideLayout1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slideLayout" Target="../slideLayouts/slideLayout1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image" Target="../media/image4.jpg"></Relationship><Relationship Id="rId4" Type="http://schemas.openxmlformats.org/officeDocument/2006/relationships/slideLayout" Target="../slideLayouts/slideLayout1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slideLayout" Target="../slideLayouts/slideLayout1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image5.jpg"></Relationship><Relationship Id="rId3" Type="http://schemas.openxmlformats.org/officeDocument/2006/relationships/slideLayout" Target="../slideLayouts/slideLayout1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749522636540.jpeg"></Relationship><Relationship Id="rId3" Type="http://schemas.openxmlformats.org/officeDocument/2006/relationships/image" Target="../media/fImage191462643596.jpeg"></Relationship><Relationship Id="rId4" Type="http://schemas.openxmlformats.org/officeDocument/2006/relationships/image" Target="../media/fImage148759265616.jpeg"></Relationship><Relationship Id="rId5" Type="http://schemas.openxmlformats.org/officeDocument/2006/relationships/slideLayout" Target="../slideLayouts/slideLayout1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749523345518.jpeg"></Relationship><Relationship Id="rId3" Type="http://schemas.openxmlformats.org/officeDocument/2006/relationships/image" Target="../media/fImage19146335490.jpeg"></Relationship><Relationship Id="rId4" Type="http://schemas.openxmlformats.org/officeDocument/2006/relationships/image" Target="../media/fImage1360103378972.jpeg"></Relationship><Relationship Id="rId5" Type="http://schemas.openxmlformats.org/officeDocument/2006/relationships/slideLayout" Target="../slideLayouts/slideLayout23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749524055637.jpeg"></Relationship><Relationship Id="rId3" Type="http://schemas.openxmlformats.org/officeDocument/2006/relationships/image" Target="../media/fImage191464067711.jpeg"></Relationship><Relationship Id="rId4" Type="http://schemas.openxmlformats.org/officeDocument/2006/relationships/image" Target="../media/fImage983474085399.jpeg"></Relationship><Relationship Id="rId5" Type="http://schemas.openxmlformats.org/officeDocument/2006/relationships/slideLayout" Target="../slideLayouts/slideLayout34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749524766825.jpeg"></Relationship><Relationship Id="rId3" Type="http://schemas.openxmlformats.org/officeDocument/2006/relationships/image" Target="../media/fImage19146477626.jpeg"></Relationship><Relationship Id="rId4" Type="http://schemas.openxmlformats.org/officeDocument/2006/relationships/image" Target="../media/fImage459854782699.jpeg"></Relationship><Relationship Id="rId5" Type="http://schemas.openxmlformats.org/officeDocument/2006/relationships/image" Target="../media/fImage558584791436.jpeg"></Relationship><Relationship Id="rId6" Type="http://schemas.openxmlformats.org/officeDocument/2006/relationships/slideLayout" Target="../slideLayouts/slideLayout45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0" t="-17000" r="0" b="-1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 rot="0">
            <a:off x="1825625" y="1138555"/>
            <a:ext cx="5548630" cy="101473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lnSpc>
                <a:spcPct val="150000"/>
              </a:lnSpc>
              <a:buFontTx/>
              <a:buNone/>
            </a:pPr>
            <a:r>
              <a:rPr lang="ko-KR" altLang="en-US" sz="4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DDG 영화관</a:t>
            </a:r>
            <a:endParaRPr lang="ko-KR" altLang="en-US" sz="400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직사각형 4"/>
          <p:cNvSpPr>
            <a:spLocks/>
          </p:cNvSpPr>
          <p:nvPr/>
        </p:nvSpPr>
        <p:spPr>
          <a:xfrm rot="0">
            <a:off x="5801360" y="3749040"/>
            <a:ext cx="3150235" cy="11988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lnSpc>
                <a:spcPct val="150000"/>
              </a:lnSpc>
              <a:buFontTx/>
              <a:buNone/>
            </a:pPr>
            <a:r>
              <a:rPr lang="ko-KR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charset="0"/>
                <a:ea typeface="HY헤드라인M" charset="0"/>
              </a:rPr>
              <a:t>1조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08000">
              <a:lnSpc>
                <a:spcPct val="150000"/>
              </a:lnSpc>
              <a:buFontTx/>
              <a:buNone/>
            </a:pPr>
            <a:r>
              <a:rPr lang="ko-KR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charset="0"/>
                <a:ea typeface="HY헤드라인M" charset="0"/>
              </a:rPr>
              <a:t>강경원 강혜림 오희준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HY헤드라인M" charset="0"/>
              <a:ea typeface="HY헤드라인M" charset="0"/>
            </a:endParaRPr>
          </a:p>
          <a:p>
            <a:pPr marL="0" indent="0" algn="ctr" defTabSz="508000">
              <a:lnSpc>
                <a:spcPct val="150000"/>
              </a:lnSpc>
              <a:buFontTx/>
              <a:buNone/>
            </a:pPr>
            <a:r>
              <a:rPr lang="ko-KR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charset="0"/>
                <a:ea typeface="HY헤드라인M" charset="0"/>
              </a:rPr>
              <a:t>정희수 윤희선 전혜원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HY헤드라인M" charset="0"/>
              <a:ea typeface="HY헤드라인M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2935605" y="2151380"/>
            <a:ext cx="3269615" cy="3397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600">
                <a:solidFill>
                  <a:schemeClr val="bg2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rPr>
              <a:t>: 영화관 프로그램 구현</a:t>
            </a:r>
            <a:endParaRPr lang="ko-KR" altLang="en-US" sz="1600">
              <a:solidFill>
                <a:schemeClr val="bg2">
                  <a:lumMod val="50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244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325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2528570" y="1428750"/>
            <a:ext cx="579374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[상품 목록]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상품 분류, 상품명, 가격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531745" y="2181225"/>
            <a:ext cx="4201795" cy="3154045"/>
          </a:xfrm>
          <a:prstGeom prst="rect"/>
          <a:noFill/>
        </p:spPr>
      </p:pic>
      <p:cxnSp>
        <p:nvCxnSpPr>
          <p:cNvPr id="8" name="Rect 0"/>
          <p:cNvCxnSpPr/>
          <p:nvPr/>
        </p:nvCxnSpPr>
        <p:spPr>
          <a:xfrm rot="0" flipV="1">
            <a:off x="2476500" y="2849245"/>
            <a:ext cx="2122805" cy="9525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325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1679575" y="1368425"/>
            <a:ext cx="579374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[리뷰 목록]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영화 제목, 리뷰내용, 평점, 작성날짜, 고객번호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69110" y="2053590"/>
            <a:ext cx="5449570" cy="3115945"/>
          </a:xfrm>
          <a:prstGeom prst="rect"/>
          <a:noFill/>
        </p:spPr>
      </p:pic>
      <p:cxnSp>
        <p:nvCxnSpPr>
          <p:cNvPr id="8" name="Rect 0"/>
          <p:cNvCxnSpPr/>
          <p:nvPr/>
        </p:nvCxnSpPr>
        <p:spPr>
          <a:xfrm rot="0" flipV="1">
            <a:off x="1801495" y="2684145"/>
            <a:ext cx="3066415" cy="10160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750347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54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751413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887595" y="432435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로그인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8" name="Picture " descr="C:/Users/huisu/AppData/Roaming/PolarisOffice/ETemp/10024_11668712/fImage44312753922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99845" y="1269365"/>
            <a:ext cx="6544945" cy="5116195"/>
          </a:xfrm>
          <a:prstGeom prst="rect"/>
          <a:noFill/>
        </p:spPr>
      </p:pic>
      <p:cxnSp>
        <p:nvCxnSpPr>
          <p:cNvPr id="9" name="Rect 0"/>
          <p:cNvCxnSpPr/>
          <p:nvPr/>
        </p:nvCxnSpPr>
        <p:spPr>
          <a:xfrm rot="0">
            <a:off x="2571115" y="3022600"/>
            <a:ext cx="1412875" cy="1270"/>
          </a:xfrm>
          <a:prstGeom prst="line"/>
          <a:ln w="19050" cap="flat" cmpd="sng">
            <a:prstDash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Rect 0"/>
          <p:cNvSpPr>
            <a:spLocks/>
          </p:cNvSpPr>
          <p:nvPr/>
        </p:nvSpPr>
        <p:spPr>
          <a:xfrm rot="0">
            <a:off x="1298575" y="4017645"/>
            <a:ext cx="2590165" cy="3651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82299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143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823198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887595" y="443230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회원가입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8" name="Picture " descr="C:/Users/huisu/AppData/Roaming/PolarisOffice/ETemp/10024_11668712/fImage53499825982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38020" y="1669415"/>
            <a:ext cx="5373370" cy="4230370"/>
          </a:xfrm>
          <a:prstGeom prst="rect"/>
          <a:noFill/>
        </p:spPr>
      </p:pic>
      <p:cxnSp>
        <p:nvCxnSpPr>
          <p:cNvPr id="9" name="Rect 0"/>
          <p:cNvCxnSpPr/>
          <p:nvPr/>
        </p:nvCxnSpPr>
        <p:spPr>
          <a:xfrm rot="0" flipV="1">
            <a:off x="1973580" y="2719070"/>
            <a:ext cx="988695" cy="952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0" flipV="1">
            <a:off x="1932940" y="3420110"/>
            <a:ext cx="1341120" cy="1206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 rot="0" flipV="1">
            <a:off x="1958975" y="3749675"/>
            <a:ext cx="1748155" cy="20320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 flipV="1">
            <a:off x="1935480" y="4086860"/>
            <a:ext cx="1122045" cy="1460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 rot="0" flipV="1">
            <a:off x="1964055" y="4424680"/>
            <a:ext cx="1647825" cy="825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Rect 0"/>
          <p:cNvCxnSpPr/>
          <p:nvPr/>
        </p:nvCxnSpPr>
        <p:spPr>
          <a:xfrm rot="0" flipV="1">
            <a:off x="1957705" y="4797425"/>
            <a:ext cx="1827530" cy="10160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Rect 0"/>
          <p:cNvCxnSpPr/>
          <p:nvPr/>
        </p:nvCxnSpPr>
        <p:spPr>
          <a:xfrm rot="0" flipV="1">
            <a:off x="1934210" y="5108575"/>
            <a:ext cx="2162810" cy="30480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 flipV="1">
            <a:off x="1945640" y="5438140"/>
            <a:ext cx="2289810" cy="3238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도형 16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815863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14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28167138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4919345" y="358140"/>
            <a:ext cx="5295265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Picture " descr="C:/Users/huisu/AppData/Roaming/PolarisOffice/ETemp/10024_11668712/fImage12186281842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971800" y="2019300"/>
            <a:ext cx="3249295" cy="4316095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2992120" y="4559935"/>
            <a:ext cx="3219450" cy="15335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2041525" y="1609090"/>
            <a:ext cx="4787900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[예매하기의 sub메뉴]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88787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14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2888644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5215890" y="358140"/>
            <a:ext cx="5295265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-54610" y="3058160"/>
            <a:ext cx="4787900" cy="64643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[예매하기의 sub메뉴]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1. 영화별 선택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9" name="Picture " descr="C:/Users/huisu/AppData/Roaming/PolarisOffice/ETemp/10024_11668712/fImage275342891131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785995" y="1107440"/>
            <a:ext cx="4123690" cy="521144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826000" y="1598295"/>
            <a:ext cx="1345565" cy="20256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959259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381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2960167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5152390" y="421640"/>
            <a:ext cx="5295265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2061845" y="2190115"/>
            <a:ext cx="4787900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[극장 선택]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grpSp>
        <p:nvGrpSpPr>
          <p:cNvPr id="19" name="Group 5"/>
          <p:cNvGrpSpPr/>
          <p:nvPr/>
        </p:nvGrpSpPr>
        <p:grpSpPr>
          <a:xfrm rot="0">
            <a:off x="440690" y="2767965"/>
            <a:ext cx="8260080" cy="2587625"/>
            <a:chOff x="440690" y="2767965"/>
            <a:chExt cx="8260080" cy="2587625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 rot="0">
              <a:off x="4381500" y="3768090"/>
              <a:ext cx="456565" cy="530225"/>
            </a:xfrm>
            <a:prstGeom prst="rightArrow"/>
            <a:solidFill>
              <a:schemeClr val="tx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7" name="Group 5"/>
            <p:cNvGrpSpPr/>
            <p:nvPr/>
          </p:nvGrpSpPr>
          <p:grpSpPr>
            <a:xfrm rot="0">
              <a:off x="440690" y="2767965"/>
              <a:ext cx="3655695" cy="2587625"/>
              <a:chOff x="440690" y="2767965"/>
              <a:chExt cx="3655695" cy="2587625"/>
            </a:xfrm>
          </p:grpSpPr>
          <p:pic>
            <p:nvPicPr>
              <p:cNvPr id="9" name="Picture " descr="C:/Users/huisu/AppData/Roaming/PolarisOffice/ETemp/10024_11668712/fImage1266229641705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440690" y="2767965"/>
                <a:ext cx="3655695" cy="2587625"/>
              </a:xfrm>
              <a:prstGeom prst="rect"/>
              <a:noFill/>
            </p:spPr>
          </p:pic>
          <p:sp>
            <p:nvSpPr>
              <p:cNvPr id="10" name="Rect 0"/>
              <p:cNvSpPr>
                <a:spLocks/>
              </p:cNvSpPr>
              <p:nvPr/>
            </p:nvSpPr>
            <p:spPr>
              <a:xfrm rot="0">
                <a:off x="448310" y="3109595"/>
                <a:ext cx="894715" cy="206375"/>
              </a:xfrm>
              <a:prstGeom prst="rect"/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8" name="Group 5"/>
            <p:cNvGrpSpPr/>
            <p:nvPr/>
          </p:nvGrpSpPr>
          <p:grpSpPr>
            <a:xfrm rot="0">
              <a:off x="5055870" y="2776855"/>
              <a:ext cx="3644900" cy="2558415"/>
              <a:chOff x="5055870" y="2776855"/>
              <a:chExt cx="3644900" cy="2558415"/>
            </a:xfrm>
          </p:grpSpPr>
          <p:pic>
            <p:nvPicPr>
              <p:cNvPr id="12" name="Picture " descr="C:/Users/huisu/AppData/Roaming/PolarisOffice/ETemp/10024_11668712/fImage1104429674091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5055870" y="2776855"/>
                <a:ext cx="3644900" cy="2558415"/>
              </a:xfrm>
              <a:prstGeom prst="rect"/>
              <a:noFill/>
            </p:spPr>
          </p:pic>
          <p:sp>
            <p:nvSpPr>
              <p:cNvPr id="13" name="Rect 0"/>
              <p:cNvSpPr>
                <a:spLocks/>
              </p:cNvSpPr>
              <p:nvPr/>
            </p:nvSpPr>
            <p:spPr>
              <a:xfrm rot="0">
                <a:off x="5112385" y="3149600"/>
                <a:ext cx="894715" cy="206375"/>
              </a:xfrm>
              <a:prstGeom prst="rect"/>
              <a:noFill/>
              <a:ln w="12700" cap="flat" cmpd="sng">
                <a:solidFill>
                  <a:srgbClr val="FFFF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vert="horz" anchor="ctr">
                <a:noAutofit/>
              </a:bodyPr>
              <a:lstStyle/>
              <a:p>
                <a:pPr marL="0" indent="0" algn="ctr" defTabSz="508000" eaLnBrk="1" latinLnBrk="1" hangingPunct="1"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20" name="도형 19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3037642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381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30385579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4559935" y="411480"/>
            <a:ext cx="5295265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0">
            <a:off x="1976755" y="1840865"/>
            <a:ext cx="4787900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[상영날짜 및 시간 선택]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17" name="Picture " descr="C:/Users/huisu/AppData/Roaming/PolarisOffice/ETemp/10024_11668712/fImage1632930418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18660" y="2497455"/>
            <a:ext cx="4498975" cy="2421890"/>
          </a:xfrm>
          <a:prstGeom prst="rect"/>
          <a:noFill/>
        </p:spPr>
      </p:pic>
      <p:pic>
        <p:nvPicPr>
          <p:cNvPr id="18" name="Picture " descr="C:/Users/huisu/AppData/Roaming/PolarisOffice/ETemp/10024_11668712/fImage1316430424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24155" y="2465070"/>
            <a:ext cx="4041775" cy="2457450"/>
          </a:xfrm>
          <a:prstGeom prst="rect"/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0">
            <a:off x="254000" y="3767455"/>
            <a:ext cx="1027430" cy="1498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 rot="0">
            <a:off x="4654550" y="2886710"/>
            <a:ext cx="1027430" cy="1498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4705350" y="3550920"/>
            <a:ext cx="1027430" cy="1498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048500" y="355600"/>
            <a:ext cx="1831975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좌석선택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14988583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5635" y="954405"/>
            <a:ext cx="7312025" cy="326199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686435" y="1257300"/>
            <a:ext cx="6161405" cy="181229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1185545" y="4709795"/>
            <a:ext cx="578929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‘-’으로 표시된 좌석은 이미 예매 된 좌석이며, 선택하고싶은 좌석을 입력하면 그 좌석으로 예매가 진행된다.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183640" y="4601845"/>
            <a:ext cx="5780405" cy="85979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076325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795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6249670" y="355600"/>
            <a:ext cx="3557905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결제 후 예매 확인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9570587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4470" y="837565"/>
            <a:ext cx="3606165" cy="5068570"/>
          </a:xfrm>
          <a:prstGeom prst="rect"/>
          <a:noFill/>
        </p:spPr>
      </p:pic>
      <p:pic>
        <p:nvPicPr>
          <p:cNvPr id="7" name="그림 6" descr="C:/Users/huisu/AppData/Roaming/PolarisOffice/ETemp/10024_11668712/fImage9772588413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0975" y="1102360"/>
            <a:ext cx="4984115" cy="3279775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220980" y="3755390"/>
            <a:ext cx="2743200" cy="45783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4083685" y="1162050"/>
            <a:ext cx="4531995" cy="188658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4264660" y="4984115"/>
            <a:ext cx="47739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좌석 선택 후 총 인원수를 합한 최종 금액이 나오고, 결제를 진행하면 할인 적립이 자동적으로 실행된 후 예매 확인 티켓이 발급된다.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253230" y="4982845"/>
            <a:ext cx="4753610" cy="97599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87120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65270" y="2191385"/>
            <a:ext cx="3777615" cy="4152900"/>
          </a:xfrm>
          <a:prstGeom prst="rect">
            <a:avLst/>
          </a:prstGeom>
        </p:spPr>
        <p:txBody>
          <a:bodyPr wrap="square" lIns="91440" tIns="45720" rIns="91440" bIns="45720" numCol="1" vert="horz" anchor="t">
            <a:spAutoFit/>
          </a:bodyPr>
          <a:lstStyle/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r>
              <a:rPr lang="ko-KR" altLang="en-US" sz="2400">
                <a:solidFill>
                  <a:srgbClr val="304C50"/>
                </a:solidFill>
                <a:latin typeface="HY헤드라인M" charset="0"/>
                <a:ea typeface="HY헤드라인M" charset="0"/>
              </a:rPr>
              <a:t>개발 환경</a:t>
            </a: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r>
              <a:rPr lang="ko-KR" altLang="en-US" sz="2400">
                <a:solidFill>
                  <a:srgbClr val="304C50"/>
                </a:solidFill>
                <a:latin typeface="HY헤드라인M" charset="0"/>
                <a:ea typeface="HY헤드라인M" charset="0"/>
              </a:rPr>
              <a:t>기획 의도</a:t>
            </a: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r>
              <a:rPr lang="ko-KR" altLang="en-US" sz="2400">
                <a:solidFill>
                  <a:srgbClr val="304C50"/>
                </a:solidFill>
                <a:latin typeface="HY헤드라인M" charset="0"/>
                <a:ea typeface="HY헤드라인M" charset="0"/>
              </a:rPr>
              <a:t>데이터 구조</a:t>
            </a: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r>
              <a:rPr lang="ko-KR" altLang="en-US" sz="2400">
                <a:solidFill>
                  <a:srgbClr val="304C50"/>
                </a:solidFill>
                <a:latin typeface="HY헤드라인M" charset="0"/>
                <a:ea typeface="HY헤드라인M" charset="0"/>
              </a:rPr>
              <a:t>기능구현</a:t>
            </a: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r>
              <a:rPr lang="ko-KR" altLang="en-US" sz="2400">
                <a:solidFill>
                  <a:srgbClr val="304C50"/>
                </a:solidFill>
                <a:latin typeface="HY헤드라인M" charset="0"/>
                <a:ea typeface="HY헤드라인M" charset="0"/>
              </a:rPr>
              <a:t>업무 일정 및 분담</a:t>
            </a: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  <a:p>
            <a:pPr marL="0" indent="0" algn="l" defTabSz="914400" eaLnBrk="1" latinLnBrk="1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나눔바른고딕 Light" charset="0"/>
              <a:ea typeface="나눔바른고딕 Light" charset="0"/>
            </a:endParaRPr>
          </a:p>
          <a:p>
            <a:pPr marL="514350" indent="-514350" defTabSz="508000">
              <a:lnSpc>
                <a:spcPct val="150000"/>
              </a:lnSpc>
              <a:buClr>
                <a:srgbClr val="304C50"/>
              </a:buClr>
              <a:buFont typeface="+mj-lt"/>
              <a:buAutoNum type="arabicPeriod"/>
            </a:pPr>
            <a:endParaRPr lang="ko-KR" altLang="en-US" sz="2400">
              <a:solidFill>
                <a:srgbClr val="304C50"/>
              </a:solidFill>
              <a:latin typeface="HY헤드라인M" charset="0"/>
              <a:ea typeface="HY헤드라인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02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-10795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366000" y="271145"/>
            <a:ext cx="1831975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예매취소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9500593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1450" y="951230"/>
            <a:ext cx="4707890" cy="4965700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327025" y="1119505"/>
            <a:ext cx="3674110" cy="252158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5333365" y="2381250"/>
            <a:ext cx="344043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예매 후 취소를 누르면,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자동적으로 내가 구입했던 영화예매내역을 확인한 후 상세히 나타내주고 카드에 금액을 다시 돌려준다.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5332730" y="2305050"/>
            <a:ext cx="3536315" cy="155829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087120" y="29146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3112413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381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311392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945640" y="527685"/>
            <a:ext cx="5295265" cy="5848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32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20" name="Picture " descr="C:/Users/huisu/AppData/Roaming/PolarisOffice/ETemp/10024_11668712/fImage104823115997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81000" y="3058160"/>
            <a:ext cx="4392930" cy="2763520"/>
          </a:xfrm>
          <a:prstGeom prst="rect"/>
          <a:noFill/>
        </p:spPr>
      </p:pic>
      <p:pic>
        <p:nvPicPr>
          <p:cNvPr id="21" name="Picture " descr="C:/Users/huisu/AppData/Roaming/PolarisOffice/ETemp/10024_11668712/fImage167823116198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349875" y="1499870"/>
            <a:ext cx="3144520" cy="4325620"/>
          </a:xfrm>
          <a:prstGeom prst="rect"/>
          <a:noFill/>
        </p:spPr>
      </p:pic>
      <p:sp>
        <p:nvSpPr>
          <p:cNvPr id="22" name="Rect 0"/>
          <p:cNvSpPr>
            <a:spLocks/>
          </p:cNvSpPr>
          <p:nvPr/>
        </p:nvSpPr>
        <p:spPr>
          <a:xfrm rot="0">
            <a:off x="528955" y="3820795"/>
            <a:ext cx="3874770" cy="75247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 rot="0">
            <a:off x="5435600" y="4104005"/>
            <a:ext cx="2893060" cy="160147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 rot="0">
            <a:off x="5440045" y="2315845"/>
            <a:ext cx="2051685" cy="26797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-3810" y="1995170"/>
            <a:ext cx="5295265" cy="64643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[잔액 부족인 경우]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충전하기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3187982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381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31888638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1945640" y="527685"/>
            <a:ext cx="5295265" cy="5848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3200">
                <a:solidFill>
                  <a:srgbClr val="304C50"/>
                </a:solidFill>
                <a:latin typeface="KoreanCTR" charset="0"/>
                <a:ea typeface="KoreanCTR" charset="0"/>
              </a:rPr>
              <a:t>회원 구현 화면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-353060" y="3243580"/>
            <a:ext cx="5295265" cy="36957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1800">
                <a:solidFill>
                  <a:srgbClr val="304C50"/>
                </a:solidFill>
                <a:latin typeface="KoreanCTR" charset="0"/>
                <a:ea typeface="KoreanCTR" charset="0"/>
              </a:rPr>
              <a:t>[금액 인출]</a:t>
            </a:r>
            <a:endParaRPr lang="ko-KR" altLang="en-US" sz="18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grpSp>
        <p:nvGrpSpPr>
          <p:cNvPr id="29" name="Group 5"/>
          <p:cNvGrpSpPr/>
          <p:nvPr/>
        </p:nvGrpSpPr>
        <p:grpSpPr>
          <a:xfrm rot="0">
            <a:off x="4568825" y="1388745"/>
            <a:ext cx="3867150" cy="4982845"/>
            <a:chOff x="4568825" y="1388745"/>
            <a:chExt cx="3867150" cy="4982845"/>
          </a:xfrm>
        </p:grpSpPr>
        <p:pic>
          <p:nvPicPr>
            <p:cNvPr id="26" name="Picture " descr="C:/Users/huisu/AppData/Roaming/PolarisOffice/ETemp/10024_11668712/fImage1558031917138.png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0">
              <a:off x="4568825" y="1388745"/>
              <a:ext cx="3867150" cy="4982845"/>
            </a:xfrm>
            <a:prstGeom prst="rect"/>
            <a:noFill/>
          </p:spPr>
        </p:pic>
        <p:sp>
          <p:nvSpPr>
            <p:cNvPr id="27" name="Rect 0"/>
            <p:cNvSpPr>
              <a:spLocks/>
            </p:cNvSpPr>
            <p:nvPr/>
          </p:nvSpPr>
          <p:spPr>
            <a:xfrm rot="0">
              <a:off x="4721860" y="2352675"/>
              <a:ext cx="2108835" cy="301625"/>
            </a:xfrm>
            <a:prstGeom prst="rect"/>
            <a:noFill/>
            <a:ln w="1270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/>
            <p:cNvSpPr>
              <a:spLocks/>
            </p:cNvSpPr>
            <p:nvPr/>
          </p:nvSpPr>
          <p:spPr>
            <a:xfrm rot="0">
              <a:off x="4695825" y="4353560"/>
              <a:ext cx="3493135" cy="1899285"/>
            </a:xfrm>
            <a:prstGeom prst="rect"/>
            <a:noFill/>
            <a:ln w="12700" cap="flat" cmpd="sng">
              <a:solidFill>
                <a:srgbClr val="FFFF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defTabSz="508000" eaLnBrk="1" latinLnBrk="1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image4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7366000" y="271145"/>
            <a:ext cx="1831975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영화순위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3125356342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1605" y="827405"/>
            <a:ext cx="2835275" cy="5661025"/>
          </a:xfrm>
          <a:prstGeom prst="rect"/>
          <a:noFill/>
        </p:spPr>
      </p:pic>
      <p:pic>
        <p:nvPicPr>
          <p:cNvPr id="7" name="그림 6" descr="C:/Users/huisu/AppData/Roaming/PolarisOffice/ETemp/10024_11668712/fImage3700556487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7065" y="944245"/>
            <a:ext cx="5570855" cy="541655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136525" y="148018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35890" y="3056890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36525" y="4866640"/>
            <a:ext cx="2816860" cy="97599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3184525" y="144843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3184525" y="2538730"/>
            <a:ext cx="5494020" cy="144145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3181350" y="535114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461250" y="271145"/>
            <a:ext cx="1831975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영화순위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50102571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300" y="829310"/>
            <a:ext cx="5527040" cy="569277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158750" y="857250"/>
            <a:ext cx="5408295" cy="132334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114935" y="326834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56845" y="4559935"/>
            <a:ext cx="2764790" cy="169545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5799455" y="2582545"/>
            <a:ext cx="323913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회원이 영화순위를 눌렀을 때,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리뷰,줄거리를 보고서 그 영화를 보고싶으면 바로 예매가 가능하게 구현하였다.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5795645" y="2324735"/>
            <a:ext cx="3263900" cy="169545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959090" y="271145"/>
            <a:ext cx="1313180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상점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20167426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260" y="729615"/>
            <a:ext cx="2650490" cy="5779770"/>
          </a:xfrm>
          <a:prstGeom prst="rect"/>
          <a:noFill/>
        </p:spPr>
      </p:pic>
      <p:pic>
        <p:nvPicPr>
          <p:cNvPr id="7" name="그림 6" descr="C:/Users/huisu/AppData/Roaming/PolarisOffice/ETemp/10024_11668712/fImage34684427413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89655" y="730250"/>
            <a:ext cx="3945890" cy="581025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422910" y="1311910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98120" y="3013710"/>
            <a:ext cx="2331720" cy="30988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201295" y="416496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89230" y="549846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3582035" y="102044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3611880" y="2968625"/>
            <a:ext cx="1383665" cy="22796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3590290" y="4870450"/>
            <a:ext cx="1976755" cy="23177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578225" y="5546090"/>
            <a:ext cx="1459865" cy="21590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948295" y="271145"/>
            <a:ext cx="1313180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상점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30486438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110" y="920750"/>
            <a:ext cx="3284855" cy="5577840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264160" y="145986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264160" y="3164205"/>
            <a:ext cx="1757680" cy="23368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261620" y="4739005"/>
            <a:ext cx="2807970" cy="2254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0" name="그림 9" descr="C:/Users/huisu/AppData/Roaming/PolarisOffice/ETemp/10024_11668712/fImage33405442413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1" t="31564" r="841" b="13961"/>
          <a:stretch>
            <a:fillRect/>
          </a:stretch>
        </p:blipFill>
        <p:spPr>
          <a:xfrm rot="0">
            <a:off x="3535680" y="942340"/>
            <a:ext cx="3772535" cy="2698750"/>
          </a:xfrm>
          <a:prstGeom prst="rect"/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0">
            <a:off x="3561715" y="963295"/>
            <a:ext cx="810260" cy="22288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3561080" y="2846070"/>
            <a:ext cx="3667760" cy="20256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huisu/AppData/Roaming/PolarisOffice/ETemp/10024_11668712/fImage3642644592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0" b="24704"/>
          <a:stretch>
            <a:fillRect/>
          </a:stretch>
        </p:blipFill>
        <p:spPr>
          <a:xfrm rot="0">
            <a:off x="3524250" y="3630295"/>
            <a:ext cx="5128895" cy="1936750"/>
          </a:xfrm>
          <a:prstGeom prst="rect"/>
          <a:noFill/>
        </p:spPr>
      </p:pic>
      <p:sp>
        <p:nvSpPr>
          <p:cNvPr id="14" name="도형 13"/>
          <p:cNvSpPr>
            <a:spLocks/>
          </p:cNvSpPr>
          <p:nvPr/>
        </p:nvSpPr>
        <p:spPr>
          <a:xfrm rot="0">
            <a:off x="3539490" y="3627120"/>
            <a:ext cx="1360805" cy="2254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3568700" y="5233670"/>
            <a:ext cx="5078095" cy="1746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3175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990840" y="271145"/>
            <a:ext cx="1313180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상점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26681449347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360" y="941070"/>
            <a:ext cx="3559175" cy="5610860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221615" y="982980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230505" y="1372870"/>
            <a:ext cx="3431540" cy="15595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230505" y="4789805"/>
            <a:ext cx="1897380" cy="24828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 rot="0">
            <a:off x="4359910" y="2190115"/>
            <a:ext cx="4297680" cy="1477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회원로그인 후 상품을 고르면 장바구니에 상품이 담기고, 결제 시 담긴 상품의 목록을 보여주고 총 가격을 보여준다.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결제시 회원등급에 따른 할인과 적립도 실행된다.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318000" y="1737995"/>
            <a:ext cx="4434840" cy="234569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10795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image4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>
            <a:spLocks/>
          </p:cNvSpPr>
          <p:nvPr/>
        </p:nvSpPr>
        <p:spPr>
          <a:xfrm rot="0">
            <a:off x="7916545" y="271145"/>
            <a:ext cx="1313180" cy="46101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400">
                <a:solidFill>
                  <a:srgbClr val="304C50"/>
                </a:solidFill>
                <a:latin typeface="KoreanCTR" charset="0"/>
                <a:ea typeface="KoreanCTR" charset="0"/>
              </a:rPr>
              <a:t>상점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6" name="그림 5" descr="C:/Users/huisu/AppData/Roaming/PolarisOffice/ETemp/10024_11668712/fImage23249545413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0650" y="838835"/>
            <a:ext cx="3075940" cy="392430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115570" y="2051685"/>
            <a:ext cx="1080135" cy="21272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47320" y="3078480"/>
            <a:ext cx="3027680" cy="4038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1" name="그림 10" descr="C:/Users/huisu/AppData/Roaming/PolarisOffice/ETemp/10024_11668712/fImage1155655192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79140" y="835660"/>
            <a:ext cx="3134360" cy="1948815"/>
          </a:xfrm>
          <a:prstGeom prst="rect"/>
          <a:noFill/>
        </p:spPr>
      </p:pic>
      <p:sp>
        <p:nvSpPr>
          <p:cNvPr id="10" name="도형 9"/>
          <p:cNvSpPr>
            <a:spLocks/>
          </p:cNvSpPr>
          <p:nvPr/>
        </p:nvSpPr>
        <p:spPr>
          <a:xfrm rot="0">
            <a:off x="3267075" y="846455"/>
            <a:ext cx="3027680" cy="349885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3756660" y="4000500"/>
            <a:ext cx="4646930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로그인 한 회원정보에 따라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미성년자이면 맥주 구매가 불가능하고, 성인이면 구입이 가능하여 장바구니에 담긴다.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3587115" y="3840480"/>
            <a:ext cx="4985385" cy="1229360"/>
          </a:xfrm>
          <a:prstGeom prst="rect"/>
          <a:noFill/>
          <a:ln w="12700" cap="flat" cmpd="sng">
            <a:solidFill>
              <a:srgbClr val="FFFF00">
                <a:alpha val="100000"/>
              </a:srgbClr>
            </a:solidFill>
            <a:prstDash val="soli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262997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5461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263198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264160" y="727075"/>
            <a:ext cx="579501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[회원]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마이페이지 - 내 정보 관리 - 주소변경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Picture " descr="C:/Users/huisu/AppData/Roaming/PolarisOffice/ETemp/10024_11668712/fImage420201265982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1395095"/>
            <a:ext cx="3924935" cy="2392680"/>
          </a:xfrm>
          <a:prstGeom prst="rect"/>
          <a:noFill/>
        </p:spPr>
      </p:pic>
      <p:pic>
        <p:nvPicPr>
          <p:cNvPr id="8" name="Picture " descr="C:/Users/huisu/AppData/Roaming/PolarisOffice/ETemp/10024_11668712/fImage3681912668638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54305" y="4683760"/>
            <a:ext cx="4033520" cy="1424940"/>
          </a:xfrm>
          <a:prstGeom prst="rect"/>
          <a:noFill/>
        </p:spPr>
      </p:pic>
      <p:pic>
        <p:nvPicPr>
          <p:cNvPr id="9" name="Picture " descr="C:/Users/huisu/AppData/Roaming/PolarisOffice/ETemp/10024_11668712/fImage5440612677138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83100" y="4283075"/>
            <a:ext cx="4127500" cy="2034540"/>
          </a:xfrm>
          <a:prstGeom prst="rect"/>
          <a:noFill/>
        </p:spPr>
      </p:pic>
      <p:pic>
        <p:nvPicPr>
          <p:cNvPr id="10" name="Picture " descr="C:/Users/huisu/AppData/Roaming/PolarisOffice/ETemp/10024_11668712/fImage5775512684234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90720" y="1364615"/>
            <a:ext cx="4200525" cy="206565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1802765" y="3891915"/>
            <a:ext cx="495300" cy="732790"/>
          </a:xfrm>
          <a:prstGeom prst="downArrow"/>
          <a:solidFill>
            <a:srgbClr val="80007F"/>
          </a:solidFill>
          <a:ln w="254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 rot="0">
            <a:off x="4486910" y="988060"/>
            <a:ext cx="337439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4495165" y="3911600"/>
            <a:ext cx="337439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4324350" y="758190"/>
            <a:ext cx="4495800" cy="567690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137160" y="758190"/>
            <a:ext cx="4186555" cy="566801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7249795" y="271145"/>
            <a:ext cx="1979930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000">
                <a:solidFill>
                  <a:srgbClr val="304C50"/>
                </a:solidFill>
                <a:latin typeface="KoreanCTR" charset="0"/>
                <a:ea typeface="KoreanCTR" charset="0"/>
              </a:rPr>
              <a:t>마이페이지</a:t>
            </a:r>
            <a:endParaRPr lang="ko-KR" altLang="en-US" sz="20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-12700" y="0"/>
            <a:ext cx="9144635" cy="6858635"/>
          </a:xfrm>
          <a:prstGeom prst="rect"/>
          <a:noFill/>
        </p:spPr>
      </p:pic>
      <p:sp>
        <p:nvSpPr>
          <p:cNvPr id="3" name="직사각형 2"/>
          <p:cNvSpPr>
            <a:spLocks/>
          </p:cNvSpPr>
          <p:nvPr/>
        </p:nvSpPr>
        <p:spPr>
          <a:xfrm>
            <a:off x="1919605" y="1139190"/>
            <a:ext cx="529399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1.</a:t>
            </a: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개발</a:t>
            </a: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 </a:t>
            </a: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환경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0"/>
            <a:ext cx="742950" cy="7334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40410" y="2397760"/>
          <a:ext cx="7844155" cy="24809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185160"/>
                <a:gridCol w="4658995"/>
              </a:tblGrid>
              <a:tr h="616585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5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프로젝트 기간</a:t>
                      </a:r>
                      <a:endParaRPr lang="ko-KR" altLang="en-US" sz="25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6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2020.05.13 ~ 2020.05.19</a:t>
                      </a:r>
                      <a:endParaRPr lang="ko-KR" altLang="en-US" sz="26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12775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5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플랫폼</a:t>
                      </a:r>
                      <a:endParaRPr lang="ko-KR" altLang="en-US" sz="25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6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Window 10</a:t>
                      </a:r>
                      <a:endParaRPr lang="ko-KR" altLang="en-US" sz="26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664210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5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개발 툴</a:t>
                      </a:r>
                      <a:endParaRPr lang="ko-KR" altLang="en-US" sz="25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6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Eclipse IDE</a:t>
                      </a:r>
                      <a:endParaRPr lang="ko-KR" altLang="en-US" sz="26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87375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5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사용 언어</a:t>
                      </a:r>
                      <a:endParaRPr lang="ko-KR" altLang="en-US" sz="25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26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JAVA (JDK 1.8)</a:t>
                      </a:r>
                      <a:endParaRPr lang="ko-KR" altLang="en-US" sz="26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57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340870.jpe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08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341644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264160" y="727075"/>
            <a:ext cx="579501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[회원]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마이페이지 - 리뷰 작성 목록 - 리뷰내용 수정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Picture " descr="C:/Users/huisu/AppData/Roaming/PolarisOffice/ETemp/10024_11668712/fImage5935313431312.jpeg"/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69570" y="4647565"/>
            <a:ext cx="3961130" cy="1801495"/>
          </a:xfrm>
          <a:prstGeom prst="rect"/>
          <a:noFill/>
        </p:spPr>
      </p:pic>
      <p:pic>
        <p:nvPicPr>
          <p:cNvPr id="7" name="Picture " descr="C:/Users/huisu/AppData/Roaming/PolarisOffice/ETemp/10024_11668712/fImage5523813442595.jpeg"/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701540" y="4647565"/>
            <a:ext cx="3961130" cy="1801495"/>
          </a:xfrm>
          <a:prstGeom prst="rect"/>
          <a:noFill/>
        </p:spPr>
      </p:pic>
      <p:pic>
        <p:nvPicPr>
          <p:cNvPr id="8" name="Picture " descr="C:/Users/huisu/AppData/Roaming/PolarisOffice/ETemp/10024_11668712/fImage6195313451670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702810" y="1443990"/>
            <a:ext cx="4034155" cy="1309370"/>
          </a:xfrm>
          <a:prstGeom prst="rect"/>
          <a:noFill/>
        </p:spPr>
      </p:pic>
      <p:pic>
        <p:nvPicPr>
          <p:cNvPr id="9" name="Picture " descr="C:/Users/huisu/AppData/Roaming/PolarisOffice/ETemp/10024_11668712/fImage2620513461705.jpeg"/>
          <p:cNvPicPr>
            <a:picLocks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353945" y="2869565"/>
            <a:ext cx="3961130" cy="1350010"/>
          </a:xfrm>
          <a:prstGeom prst="rect"/>
          <a:noFill/>
        </p:spPr>
      </p:pic>
      <p:pic>
        <p:nvPicPr>
          <p:cNvPr id="10" name="Picture " descr="C:/Users/huisu/AppData/Roaming/PolarisOffice/ETemp/10024_11668712/fImage2746613474091.jpe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1620" y="1444625"/>
            <a:ext cx="3837305" cy="1282065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16200000">
            <a:off x="4177665" y="1880235"/>
            <a:ext cx="471170" cy="431165"/>
          </a:xfrm>
          <a:prstGeom prst="downArrow"/>
          <a:solidFill>
            <a:srgbClr val="80007F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2820000">
            <a:off x="6522720" y="3115945"/>
            <a:ext cx="471170" cy="431165"/>
          </a:xfrm>
          <a:prstGeom prst="downArrow"/>
          <a:solidFill>
            <a:srgbClr val="770055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308610" y="4264025"/>
            <a:ext cx="96520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4631690" y="4309110"/>
            <a:ext cx="96520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153670" y="765810"/>
            <a:ext cx="8655050" cy="354838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 rot="0">
            <a:off x="153670" y="4313555"/>
            <a:ext cx="8664575" cy="2248535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7249795" y="271145"/>
            <a:ext cx="1979930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000">
                <a:solidFill>
                  <a:srgbClr val="304C50"/>
                </a:solidFill>
                <a:latin typeface="KoreanCTR" charset="0"/>
                <a:ea typeface="KoreanCTR" charset="0"/>
              </a:rPr>
              <a:t>마이페이지</a:t>
            </a:r>
            <a:endParaRPr lang="ko-KR" altLang="en-US" sz="20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4206420.jpeg"/>
          <p:cNvPicPr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08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4215579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264160" y="727075"/>
            <a:ext cx="579501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[회원]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마이페이지 - 리뷰 작성 목록 - 리뷰내용 삭제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16200000">
            <a:off x="4376420" y="2647315"/>
            <a:ext cx="471170" cy="431165"/>
          </a:xfrm>
          <a:prstGeom prst="downArrow"/>
          <a:solidFill>
            <a:srgbClr val="80007F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 rot="2820000">
            <a:off x="5819140" y="4144645"/>
            <a:ext cx="471170" cy="431165"/>
          </a:xfrm>
          <a:prstGeom prst="downArrow"/>
          <a:solidFill>
            <a:srgbClr val="770055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263525" y="1520825"/>
            <a:ext cx="96520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 rot="0">
            <a:off x="1094105" y="4426585"/>
            <a:ext cx="96520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[변경후]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16" name="Picture " descr="C:/Users/huisu/AppData/Roaming/PolarisOffice/ETemp/10024_11668712/fImage65378142784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70205" y="1921510"/>
            <a:ext cx="3899535" cy="2059305"/>
          </a:xfrm>
          <a:prstGeom prst="rect"/>
          <a:noFill/>
        </p:spPr>
      </p:pic>
      <p:pic>
        <p:nvPicPr>
          <p:cNvPr id="17" name="Picture " descr="C:/Users/huisu/AppData/Roaming/PolarisOffice/ETemp/10024_11668712/fImage52651142847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909820" y="1859915"/>
            <a:ext cx="4052570" cy="2094230"/>
          </a:xfrm>
          <a:prstGeom prst="rect"/>
          <a:noFill/>
        </p:spPr>
      </p:pic>
      <p:pic>
        <p:nvPicPr>
          <p:cNvPr id="18" name="Picture " descr="C:/Users/huisu/AppData/Roaming/PolarisOffice/ETemp/10024_11668712/fImage3641314293819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155065" y="4819015"/>
            <a:ext cx="6670040" cy="1391285"/>
          </a:xfrm>
          <a:prstGeom prst="rect"/>
          <a:noFill/>
        </p:spPr>
      </p:pic>
      <p:sp>
        <p:nvSpPr>
          <p:cNvPr id="19" name="Rect 0"/>
          <p:cNvSpPr txBox="1">
            <a:spLocks/>
          </p:cNvSpPr>
          <p:nvPr/>
        </p:nvSpPr>
        <p:spPr>
          <a:xfrm rot="0">
            <a:off x="280035" y="739775"/>
            <a:ext cx="8772525" cy="562356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 rot="0">
            <a:off x="288925" y="1334135"/>
            <a:ext cx="8745855" cy="501142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7249795" y="271145"/>
            <a:ext cx="1979930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000">
                <a:solidFill>
                  <a:srgbClr val="304C50"/>
                </a:solidFill>
                <a:latin typeface="KoreanCTR" charset="0"/>
                <a:ea typeface="KoreanCTR" charset="0"/>
              </a:rPr>
              <a:t>마이페이지</a:t>
            </a:r>
            <a:endParaRPr lang="ko-KR" altLang="en-US" sz="20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498284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499886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262255" y="1253490"/>
            <a:ext cx="8609965" cy="3675380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 rot="0">
            <a:off x="264160" y="727075"/>
            <a:ext cx="579501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[회원]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마이페이지 - 회원탈퇴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Picture " descr="C:/Users/huisu/AppData/Roaming/PolarisOffice/ETemp/10024_11668712/fImage1950715021806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49910" y="1486535"/>
            <a:ext cx="3692525" cy="166433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261620" y="4945380"/>
            <a:ext cx="8609965" cy="1490345"/>
          </a:xfrm>
          <a:prstGeom prst="rect"/>
          <a:noFill/>
          <a:ln w="0" cap="flat" cmpd="sng">
            <a:solidFill>
              <a:schemeClr val="tx1">
                <a:lumMod val="85000"/>
                <a:lumOff val="15000"/>
                <a:alpha val="100000"/>
              </a:scheme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9" name="Picture " descr="C:/Users/huisu/AppData/Roaming/PolarisOffice/ETemp/10024_11668712/fImage2631515043254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566285" y="1485265"/>
            <a:ext cx="4029075" cy="1647190"/>
          </a:xfrm>
          <a:prstGeom prst="rect"/>
          <a:noFill/>
        </p:spPr>
      </p:pic>
      <p:pic>
        <p:nvPicPr>
          <p:cNvPr id="10" name="Picture " descr="C:/Users/huisu/AppData/Roaming/PolarisOffice/ETemp/10024_11668712/fImage2544715051787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85010" y="3425825"/>
            <a:ext cx="4739005" cy="1349375"/>
          </a:xfrm>
          <a:prstGeom prst="rect"/>
          <a:noFill/>
        </p:spPr>
      </p:pic>
      <p:pic>
        <p:nvPicPr>
          <p:cNvPr id="11" name="Picture " descr="C:/Users/huisu/AppData/Roaming/PolarisOffice/ETemp/10024_11668712/fImage2316815066144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639570" y="5044440"/>
            <a:ext cx="5411470" cy="636905"/>
          </a:xfrm>
          <a:prstGeom prst="rect"/>
          <a:noFill/>
        </p:spPr>
      </p:pic>
      <p:pic>
        <p:nvPicPr>
          <p:cNvPr id="12" name="Picture " descr="C:/Users/huisu/AppData/Roaming/PolarisOffice/ETemp/10024_11668712/fImage2257615072737.jpe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627505" y="5732145"/>
            <a:ext cx="5430520" cy="706120"/>
          </a:xfrm>
          <a:prstGeom prst="rect"/>
          <a:noFill/>
        </p:spPr>
      </p:pic>
      <p:sp>
        <p:nvSpPr>
          <p:cNvPr id="13" name="Rect 0"/>
          <p:cNvSpPr txBox="1">
            <a:spLocks/>
          </p:cNvSpPr>
          <p:nvPr/>
        </p:nvSpPr>
        <p:spPr>
          <a:xfrm rot="0">
            <a:off x="534035" y="5157470"/>
            <a:ext cx="96520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[탈퇴 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 rot="0">
            <a:off x="551815" y="5923280"/>
            <a:ext cx="92964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[탈퇴 후]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 rot="16200000">
            <a:off x="4217035" y="2153920"/>
            <a:ext cx="391160" cy="306705"/>
          </a:xfrm>
          <a:prstGeom prst="downArrow"/>
          <a:solidFill>
            <a:srgbClr val="80007F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>
            <a:spLocks/>
          </p:cNvSpPr>
          <p:nvPr/>
        </p:nvSpPr>
        <p:spPr>
          <a:xfrm rot="2340000">
            <a:off x="6713220" y="3422650"/>
            <a:ext cx="471170" cy="431165"/>
          </a:xfrm>
          <a:prstGeom prst="downArrow"/>
          <a:solidFill>
            <a:srgbClr val="80007F"/>
          </a:solidFill>
          <a:ln w="25400" cap="flat" cmpd="sng">
            <a:solidFill>
              <a:schemeClr val="bg1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 rot="0">
            <a:off x="7249795" y="271145"/>
            <a:ext cx="1979930" cy="39941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2000">
                <a:solidFill>
                  <a:srgbClr val="304C50"/>
                </a:solidFill>
                <a:latin typeface="KoreanCTR" charset="0"/>
                <a:ea typeface="KoreanCTR" charset="0"/>
              </a:rPr>
              <a:t>마이페이지</a:t>
            </a:r>
            <a:endParaRPr lang="ko-KR" altLang="en-US" sz="20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58696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15874107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7317105" y="363220"/>
            <a:ext cx="172275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비회원 로그인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Picture " descr="C:/Users/huisu/AppData/Roaming/PolarisOffice/ETemp/10024_11668712/fImage13697158993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35000" y="1179830"/>
            <a:ext cx="3182620" cy="4668520"/>
          </a:xfrm>
          <a:prstGeom prst="rect"/>
          <a:noFill/>
        </p:spPr>
      </p:pic>
      <p:pic>
        <p:nvPicPr>
          <p:cNvPr id="7" name="Picture " descr="C:/Users/huisu/AppData/Roaming/PolarisOffice/ETemp/10024_11668712/fImage9982159042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236845" y="1175385"/>
            <a:ext cx="3115945" cy="4664075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4168775" y="3018155"/>
            <a:ext cx="710565" cy="97028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658719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6597488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4886960" y="363220"/>
            <a:ext cx="415290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비회원 로그인 - 현재 상영작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Picture " descr="C:/Users/huisu/AppData/Roaming/PolarisOffice/ETemp/10024_11668712/fImage18136166167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255" y="1186815"/>
            <a:ext cx="3466465" cy="4851400"/>
          </a:xfrm>
          <a:prstGeom prst="rect"/>
          <a:noFill/>
        </p:spPr>
      </p:pic>
      <p:pic>
        <p:nvPicPr>
          <p:cNvPr id="7" name="Picture " descr="C:/Users/huisu/AppData/Roaming/PolarisOffice/ETemp/10024_11668712/fImage834416626036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60545" y="2156460"/>
            <a:ext cx="4678045" cy="2670810"/>
          </a:xfrm>
          <a:prstGeom prst="rect"/>
          <a:noFill/>
        </p:spPr>
      </p:pic>
      <p:sp>
        <p:nvSpPr>
          <p:cNvPr id="8" name="Rect 0"/>
          <p:cNvSpPr>
            <a:spLocks/>
          </p:cNvSpPr>
          <p:nvPr/>
        </p:nvSpPr>
        <p:spPr>
          <a:xfrm rot="0">
            <a:off x="3831590" y="3113405"/>
            <a:ext cx="424815" cy="69342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7305976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17314888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pic>
        <p:nvPicPr>
          <p:cNvPr id="5" name="Picture " descr="C:/Users/huisu/AppData/Roaming/PolarisOffice/ETemp/10024_11668712/fImage173791732901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87960" y="991235"/>
            <a:ext cx="3791585" cy="5182870"/>
          </a:xfrm>
          <a:prstGeom prst="rect"/>
          <a:noFill/>
        </p:spPr>
      </p:pic>
      <p:pic>
        <p:nvPicPr>
          <p:cNvPr id="6" name="Picture " descr="C:/Users/huisu/AppData/Roaming/PolarisOffice/ETemp/10024_11668712/fImage13851173352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07840" y="997585"/>
            <a:ext cx="4688205" cy="2333625"/>
          </a:xfrm>
          <a:prstGeom prst="rect"/>
          <a:noFill/>
        </p:spPr>
      </p:pic>
      <p:pic>
        <p:nvPicPr>
          <p:cNvPr id="7" name="Picture " descr="C:/Users/huisu/AppData/Roaming/PolarisOffice/ETemp/10024_11668712/fImage136491734175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277360" y="3942715"/>
            <a:ext cx="4718685" cy="246824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4488815" y="363220"/>
            <a:ext cx="455104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비회원 로그인 - 지역, 영화관, 시간 선택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 rot="0">
            <a:off x="4047490" y="2066925"/>
            <a:ext cx="234950" cy="338455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089015" y="3390265"/>
            <a:ext cx="710565" cy="51181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9006326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1435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9014103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pic>
        <p:nvPicPr>
          <p:cNvPr id="5" name="Picture " descr="C:/Users/huisu/AppData/Roaming/PolarisOffice/ETemp/10024_11668712/fImage243129028424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035685" y="2346960"/>
            <a:ext cx="3211195" cy="2163445"/>
          </a:xfrm>
          <a:prstGeom prst="rect"/>
          <a:noFill/>
        </p:spPr>
      </p:pic>
      <p:pic>
        <p:nvPicPr>
          <p:cNvPr id="6" name="Picture " descr="C:/Users/huisu/AppData/Roaming/PolarisOffice/ETemp/10024_11668712/fImage48025903366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344795" y="1593850"/>
            <a:ext cx="2917190" cy="4836160"/>
          </a:xfrm>
          <a:prstGeom prst="rect"/>
          <a:noFill/>
        </p:spPr>
      </p:pic>
      <p:sp>
        <p:nvSpPr>
          <p:cNvPr id="7" name="Rect 0"/>
          <p:cNvSpPr>
            <a:spLocks/>
          </p:cNvSpPr>
          <p:nvPr/>
        </p:nvSpPr>
        <p:spPr>
          <a:xfrm rot="0">
            <a:off x="4506595" y="273685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시스템 관리자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1662430" y="1973580"/>
            <a:ext cx="19665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[로그인화면]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5492115" y="1223010"/>
            <a:ext cx="262255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[극장별 상영영화 관리]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Rect 0"/>
          <p:cNvCxnSpPr/>
          <p:nvPr/>
        </p:nvCxnSpPr>
        <p:spPr>
          <a:xfrm rot="0" flipV="1">
            <a:off x="5371465" y="3696970"/>
            <a:ext cx="1141095" cy="21590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Rect 0"/>
          <p:cNvCxnSpPr/>
          <p:nvPr/>
        </p:nvCxnSpPr>
        <p:spPr>
          <a:xfrm rot="0">
            <a:off x="5293995" y="4878070"/>
            <a:ext cx="1859280" cy="698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975370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889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97689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pic>
        <p:nvPicPr>
          <p:cNvPr id="6" name="Picture " descr="C:/Users/huisu/AppData/Roaming/PolarisOffice/ETemp/10024_11668712/fImage111522978610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41960" y="1852930"/>
            <a:ext cx="8305165" cy="4095750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3584575" y="1480820"/>
            <a:ext cx="19665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[회원 정보 관리]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441960" y="2199005"/>
            <a:ext cx="918845" cy="10160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 flipV="1">
            <a:off x="401320" y="3298825"/>
            <a:ext cx="534670" cy="12065"/>
          </a:xfrm>
          <a:prstGeom prst="line"/>
          <a:ln w="12700" cap="flat" cmpd="sng">
            <a:prstDash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Rect 0"/>
          <p:cNvSpPr>
            <a:spLocks/>
          </p:cNvSpPr>
          <p:nvPr/>
        </p:nvSpPr>
        <p:spPr>
          <a:xfrm rot="0">
            <a:off x="441325" y="3731895"/>
            <a:ext cx="7335520" cy="1447165"/>
          </a:xfrm>
          <a:prstGeom prst="rect"/>
          <a:noFill/>
          <a:ln w="127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4506595" y="273685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시스템 관리자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049992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10502878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pic>
        <p:nvPicPr>
          <p:cNvPr id="5" name="Picture " descr="C:/Users/huisu/AppData/Roaming/PolarisOffice/ETemp/10024_11668712/fImage4483310517081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318260" y="2372360"/>
            <a:ext cx="6545580" cy="2705100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3532505" y="1887855"/>
            <a:ext cx="196659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[리뷰 정보 관리]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315720" y="2424430"/>
            <a:ext cx="6071235" cy="1715770"/>
          </a:xfrm>
          <a:prstGeom prst="rect"/>
          <a:noFill/>
          <a:ln w="12700" cap="flat" cmpd="sng">
            <a:solidFill>
              <a:srgbClr val="FCCC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4506595" y="273685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시스템 관리자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184880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-17145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1185472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855" cy="735330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3385820" y="1714500"/>
            <a:ext cx="2373630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[지점별 매출  관리]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Picture " descr="C:/Users/huisu/AppData/Roaming/PolarisOffice/ETemp/10024_11668712/fImage859691188107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85140" y="2078355"/>
            <a:ext cx="8183880" cy="3531870"/>
          </a:xfrm>
          <a:prstGeom prst="rect"/>
          <a:noFill/>
        </p:spPr>
      </p:pic>
      <p:sp>
        <p:nvSpPr>
          <p:cNvPr id="10" name="도형 9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4506595" y="273685"/>
            <a:ext cx="5294630" cy="461010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ctr" defTabSz="508000" eaLnBrk="1" latinLnBrk="1" hangingPunct="1">
              <a:buFontTx/>
              <a:buNone/>
            </a:pPr>
            <a:r>
              <a:rPr sz="2400">
                <a:solidFill>
                  <a:srgbClr val="304C50"/>
                </a:solidFill>
                <a:latin typeface="KoreanCTR" charset="0"/>
                <a:ea typeface="KoreanCTR" charset="0"/>
              </a:rPr>
              <a:t>시스템 관리자 구현 화면</a:t>
            </a:r>
            <a:endParaRPr lang="ko-KR" altLang="en-US" sz="24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1928495" y="934085"/>
            <a:ext cx="529399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2.</a:t>
            </a: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기획의도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 rot="0">
            <a:off x="864870" y="1701800"/>
            <a:ext cx="776541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 b="1">
                <a:latin typeface="맑은 고딕" charset="0"/>
                <a:ea typeface="맑은 고딕" charset="0"/>
              </a:rPr>
              <a:t>주제 :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>
                <a:latin typeface="맑은 고딕" charset="0"/>
                <a:ea typeface="맑은 고딕" charset="0"/>
              </a:rPr>
              <a:t>영화관을</a:t>
            </a:r>
            <a:r>
              <a:rPr lang="ko-KR" sz="1800">
                <a:latin typeface="맑은 고딕" charset="0"/>
                <a:ea typeface="맑은 고딕" charset="0"/>
              </a:rPr>
              <a:t> 이용하는데 필요한 각종 정보들을 이미지화하여 출력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815340" y="5848985"/>
            <a:ext cx="815403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이용 대상</a:t>
            </a:r>
            <a:r>
              <a:rPr lang="ko-KR" sz="1800">
                <a:latin typeface="맑은 고딕" charset="0"/>
                <a:ea typeface="맑은 고딕" charset="0"/>
              </a:rPr>
              <a:t> </a:t>
            </a:r>
            <a:r>
              <a:rPr lang="ko-KR" sz="1800" b="1">
                <a:latin typeface="맑은 고딕" charset="0"/>
                <a:ea typeface="맑은 고딕" charset="0"/>
              </a:rPr>
              <a:t>: </a:t>
            </a:r>
            <a:r>
              <a:rPr lang="ko-KR" sz="1800">
                <a:latin typeface="맑은 고딕" charset="0"/>
                <a:ea typeface="맑은 고딕" charset="0"/>
              </a:rPr>
              <a:t>영화관을 이용하는 고객(회원,비회원) , 영화관 전체 시스템 관리자, 각 지역.지점 별 영화관 매장 관리자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 rot="0">
            <a:off x="867410" y="2160270"/>
            <a:ext cx="7578725" cy="34156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목적 : </a:t>
            </a:r>
            <a:endParaRPr lang="ko-KR" altLang="en-US" sz="1800" b="1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1. </a:t>
            </a:r>
            <a:r>
              <a:rPr lang="ko-KR" sz="1800" b="0">
                <a:latin typeface="맑은 고딕" charset="0"/>
                <a:ea typeface="맑은 고딕" charset="0"/>
              </a:rPr>
              <a:t>영화관을 이용하는 회원과 비회원, 관리자들에게 서로 다른 기능을 제공하여 차별화를 준다.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2.</a:t>
            </a:r>
            <a:r>
              <a:rPr lang="ko-KR" sz="1800" b="0">
                <a:latin typeface="맑은 고딕" charset="0"/>
                <a:ea typeface="맑은 고딕" charset="0"/>
              </a:rPr>
              <a:t> 회원과 비회원에게 제공하는 정보와 혜택을 달리하여, 이 프로그램 사용을 유도한다.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3.</a:t>
            </a:r>
            <a:r>
              <a:rPr lang="ko-KR" sz="1800" b="0">
                <a:latin typeface="맑은 고딕" charset="0"/>
                <a:ea typeface="맑은 고딕" charset="0"/>
              </a:rPr>
              <a:t> 매장 관리자가 매장을 더 편리하게 관리 할 수 있는 기능을 제공한다.</a:t>
            </a:r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800" b="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b="1">
                <a:latin typeface="맑은 고딕" charset="0"/>
                <a:ea typeface="맑은 고딕" charset="0"/>
              </a:rPr>
              <a:t>4.</a:t>
            </a:r>
            <a:r>
              <a:rPr lang="ko-KR" sz="1800" b="0">
                <a:latin typeface="맑은 고딕" charset="0"/>
                <a:ea typeface="맑은 고딕" charset="0"/>
              </a:rPr>
              <a:t> 시스템 관리자가 전체 영화관을 편하게 볼 수있게 각 지역별 영화관의 매출과, 상영 영화 등 영화관에 필요한 정보들을 제공하고 관리 할 수 있게 해준다.</a:t>
            </a:r>
            <a:endParaRPr lang="ko-KR" altLang="en-US" sz="1800" b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807464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905" cy="685990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145665" y="2990215"/>
            <a:ext cx="5294630" cy="58483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 descr="C:/Users/huisu/AppData/Roaming/PolarisOffice/ETemp/10024_11668712/fImage1914618095976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상영 영화 관리-조회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867371811419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9695" y="981075"/>
            <a:ext cx="3905885" cy="5031105"/>
          </a:xfrm>
          <a:prstGeom prst="rect"/>
          <a:noFill/>
        </p:spPr>
      </p:pic>
      <p:pic>
        <p:nvPicPr>
          <p:cNvPr id="9" name="Picture " descr="C:/Users/huisu/AppData/Roaming/PolarisOffice/ETemp/10024_11668712/fImage100640181233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94835" y="988060"/>
            <a:ext cx="4073525" cy="5024120"/>
          </a:xfrm>
          <a:prstGeom prst="rect"/>
          <a:noFill/>
        </p:spPr>
      </p:pic>
      <p:sp>
        <p:nvSpPr>
          <p:cNvPr id="10" name="도형 9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87966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18806416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상영 영화 관리- 추가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987111882683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14935" y="1122680"/>
            <a:ext cx="3743960" cy="5269865"/>
          </a:xfrm>
          <a:prstGeom prst="rect"/>
          <a:noFill/>
        </p:spPr>
      </p:pic>
      <p:pic>
        <p:nvPicPr>
          <p:cNvPr id="9" name="Picture " descr="C:/Users/huisu/AppData/Roaming/PolarisOffice/ETemp/10024_11668712/fImage279411883809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651375" y="1122045"/>
            <a:ext cx="4301490" cy="5270500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038600" y="3312795"/>
            <a:ext cx="451485" cy="72771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4653915" y="4572000"/>
            <a:ext cx="4096385" cy="300355"/>
          </a:xfrm>
          <a:prstGeom prst="rect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19523800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19532215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상영 영화 관리- 삭제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95526195541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94615" y="1317625"/>
            <a:ext cx="4083050" cy="5014595"/>
          </a:xfrm>
          <a:prstGeom prst="rect"/>
          <a:noFill/>
        </p:spPr>
      </p:pic>
      <p:pic>
        <p:nvPicPr>
          <p:cNvPr id="9" name="Picture " descr="C:/Users/huisu/AppData/Roaming/PolarisOffice/ETemp/10024_11668712/fImage945641956735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758055" y="1336675"/>
            <a:ext cx="4272915" cy="5021580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246880" y="3554730"/>
            <a:ext cx="468630" cy="72771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02437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20253164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판매량 &amp; 매출액 관리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Picture " descr="C:/Users/huisu/AppData/Roaming/PolarisOffice/ETemp/10024_11668712/fImage630562027339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1770" y="817245"/>
            <a:ext cx="3545840" cy="2652395"/>
          </a:xfrm>
          <a:prstGeom prst="rect"/>
          <a:noFill/>
        </p:spPr>
      </p:pic>
      <p:pic>
        <p:nvPicPr>
          <p:cNvPr id="10" name="Picture " descr="C:/Users/huisu/AppData/Roaming/PolarisOffice/ETemp/10024_11668712/fImage393002028760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94310" y="3614420"/>
            <a:ext cx="3534410" cy="2665730"/>
          </a:xfrm>
          <a:prstGeom prst="rect"/>
          <a:noFill/>
        </p:spPr>
      </p:pic>
      <p:pic>
        <p:nvPicPr>
          <p:cNvPr id="11" name="Picture " descr="C:/Users/huisu/AppData/Roaming/PolarisOffice/ETemp/10024_11668712/fImage1254572029647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307205" y="1147445"/>
            <a:ext cx="4464050" cy="5135245"/>
          </a:xfrm>
          <a:prstGeom prst="rect"/>
          <a:noFill/>
        </p:spPr>
      </p:pic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159531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145665" y="2990215"/>
            <a:ext cx="5293995" cy="2060575"/>
          </a:xfrm>
          <a:prstGeom prst="rect"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3200">
                <a:solidFill>
                  <a:srgbClr val="304C50"/>
                </a:solidFill>
                <a:latin typeface="KoreanCTR" charset="0"/>
                <a:ea typeface="KoreanCTR" charset="0"/>
              </a:rPr>
              <a:t>내용페이지입니다. 페이지 추가는 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3200">
                <a:solidFill>
                  <a:srgbClr val="304C50"/>
                </a:solidFill>
                <a:latin typeface="KoreanCTR" charset="0"/>
                <a:ea typeface="KoreanCTR" charset="0"/>
              </a:rPr>
              <a:t>이 슬라이드를 복사해주세요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 descr="C:/Users/huisu/AppData/Roaming/PolarisOffice/ETemp/10024_11668712/fImage191462161465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직원 관리 - 조회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huisu/AppData/Roaming/PolarisOffice/ETemp/10024_11668712/fImage2725832163779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18770" y="849630"/>
            <a:ext cx="8507095" cy="5401945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2305155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231895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직원 관리 - 조회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huisu/AppData/Roaming/PolarisOffice/ETemp/10024_11668712/fImage555322233392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07645" y="1792605"/>
            <a:ext cx="8692515" cy="3273425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300369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3016513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487807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직원 관리 - 추가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555822303628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36575" y="1057275"/>
            <a:ext cx="8061960" cy="3273425"/>
          </a:xfrm>
          <a:prstGeom prst="rect"/>
          <a:noFill/>
        </p:spPr>
      </p:pic>
      <p:pic>
        <p:nvPicPr>
          <p:cNvPr id="9" name="Picture " descr="C:/Users/huisu/AppData/Roaming/PolarisOffice/ETemp/10024_11668712/fImage265692304367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24790" y="5305425"/>
            <a:ext cx="8693150" cy="399415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0">
            <a:off x="4220845" y="4549140"/>
            <a:ext cx="710565" cy="64135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372851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373902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8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직원 관리 - 수정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Picture " descr="C:/Users/huisu/AppData/Roaming/PolarisOffice/ETemp/10024_11668712/fImage261862375113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37845" y="774065"/>
            <a:ext cx="8497570" cy="2001520"/>
          </a:xfrm>
          <a:prstGeom prst="rect"/>
          <a:noFill/>
        </p:spPr>
      </p:pic>
      <p:pic>
        <p:nvPicPr>
          <p:cNvPr id="10" name="Picture " descr="C:/Users/huisu/AppData/Roaming/PolarisOffice/ETemp/10024_11668712/fImage2489012376757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03555" y="3241040"/>
            <a:ext cx="8535670" cy="325501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4237990" y="2828290"/>
            <a:ext cx="459740" cy="347345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4449958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905" cy="6859905"/>
          </a:xfrm>
          <a:prstGeom prst="rect"/>
          <a:noFill/>
        </p:spPr>
      </p:pic>
      <p:pic>
        <p:nvPicPr>
          <p:cNvPr id="4" name="Picture " descr="C:/Users/huisu/AppData/Roaming/PolarisOffice/ETemp/10024_11668712/fImage1914624453425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7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직원 관리 - 삭제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366392447621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3990" y="985520"/>
            <a:ext cx="5735320" cy="2077720"/>
          </a:xfrm>
          <a:prstGeom prst="rect"/>
          <a:noFill/>
        </p:spPr>
      </p:pic>
      <p:pic>
        <p:nvPicPr>
          <p:cNvPr id="9" name="Picture " descr="C:/Users/huisu/AppData/Roaming/PolarisOffice/ETemp/10024_11668712/fImage2472512448277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5260" y="3202940"/>
            <a:ext cx="8621395" cy="3034030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6480000">
            <a:off x="6149340" y="2006600"/>
            <a:ext cx="1030605" cy="1082675"/>
          </a:xfrm>
          <a:prstGeom prst="ben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516793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517716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상품 재고 관리 - 조회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huisu/AppData/Roaming/PolarisOffice/ETemp/10024_11668712/fImage18056325197403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66370" y="1144270"/>
            <a:ext cx="8726170" cy="5265420"/>
          </a:xfrm>
          <a:prstGeom prst="rect"/>
          <a:noFill/>
        </p:spPr>
      </p:pic>
      <p:sp>
        <p:nvSpPr>
          <p:cNvPr id="8" name="도형 7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1928495" y="535940"/>
            <a:ext cx="529399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 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 descr="C:/Users/huisu/AppData/Roaming/PolarisOffice/ETemp/10024_11668712/image4.jp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3143250" y="1251585"/>
            <a:ext cx="2868930" cy="69913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262255" y="2191385"/>
            <a:ext cx="1622425" cy="53213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2524125" y="2188845"/>
            <a:ext cx="1622425" cy="53213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4779010" y="2199640"/>
            <a:ext cx="1622425" cy="53213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7149465" y="2199640"/>
            <a:ext cx="1622425" cy="53213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0" name="도형 9"/>
          <p:cNvCxnSpPr/>
          <p:nvPr/>
        </p:nvCxnSpPr>
        <p:spPr>
          <a:xfrm rot="0" flipH="1">
            <a:off x="1062355" y="1946910"/>
            <a:ext cx="3504565" cy="24193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도형 10"/>
          <p:cNvCxnSpPr/>
          <p:nvPr/>
        </p:nvCxnSpPr>
        <p:spPr>
          <a:xfrm rot="0" flipH="1">
            <a:off x="3335020" y="1950085"/>
            <a:ext cx="1242695" cy="23939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도형 11"/>
          <p:cNvCxnSpPr/>
          <p:nvPr/>
        </p:nvCxnSpPr>
        <p:spPr>
          <a:xfrm rot="0">
            <a:off x="4598035" y="1960880"/>
            <a:ext cx="992505" cy="23939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도형 12"/>
          <p:cNvCxnSpPr/>
          <p:nvPr/>
        </p:nvCxnSpPr>
        <p:spPr>
          <a:xfrm rot="0">
            <a:off x="4598035" y="1960880"/>
            <a:ext cx="3362960" cy="239395"/>
          </a:xfrm>
          <a:prstGeom prst="line"/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텍스트 상자 13"/>
          <p:cNvSpPr txBox="1">
            <a:spLocks/>
          </p:cNvSpPr>
          <p:nvPr/>
        </p:nvSpPr>
        <p:spPr>
          <a:xfrm rot="0">
            <a:off x="3556000" y="1421130"/>
            <a:ext cx="203263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메인 : 로그인화면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2939415" y="2276475"/>
            <a:ext cx="10934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비회원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 rot="0">
            <a:off x="735965" y="2273935"/>
            <a:ext cx="93726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회원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7136765" y="2292985"/>
            <a:ext cx="17259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시스템 관리자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4866005" y="2287270"/>
            <a:ext cx="172593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매장 관리자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 rot="0">
            <a:off x="190500" y="2786380"/>
            <a:ext cx="1768475" cy="3616960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 rot="0">
            <a:off x="2453005" y="2773680"/>
            <a:ext cx="1768475" cy="367220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 rot="0">
            <a:off x="4705350" y="2791460"/>
            <a:ext cx="1768475" cy="365442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 rot="0">
            <a:off x="7084695" y="2790190"/>
            <a:ext cx="1768475" cy="3665855"/>
          </a:xfrm>
          <a:prstGeom prst="round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 rot="0">
            <a:off x="224790" y="2905125"/>
            <a:ext cx="1703070" cy="30499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1.영화 예매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2. 영화 순위와 리뷰 보기/작성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3.멤버쉽 등급에 따른 할인과 포인트 적립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4.매점 음식을 미리 주문할 수 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5.카드에 금액을 충전하여 간편 결제를 할 수 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 rot="0">
            <a:off x="2527300" y="2915285"/>
            <a:ext cx="1653540" cy="120205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1.현재 상영작과 상영관을 확인할 수 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2.영화 순위와 리뷰 보기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 rot="0">
            <a:off x="4826000" y="2900045"/>
            <a:ext cx="1577340" cy="249555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1.매장의 상영영화 관리를 할 수있는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2.매장의 판매량과 매출관리를 파악할 수 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3.매장 직원관리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4.상품제고 관리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7117080" y="2905760"/>
            <a:ext cx="1828165" cy="28651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1.전체 영화관의 상영관 별 영화관리 기능을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2.회원 정보관리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3.리뷰관리(비속어,스포일러)기능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3.전체 영화관 별 매출관리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200">
                <a:latin typeface="맑은 고딕" charset="0"/>
                <a:ea typeface="맑은 고딕" charset="0"/>
              </a:rPr>
              <a:t>4.영화 예매율을 파악하여 영화 순위를 관리할 수 있는 기능 제공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5869736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587450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상품 재고 관리 - 추가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249412589512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2750" y="863600"/>
            <a:ext cx="3506470" cy="2325370"/>
          </a:xfrm>
          <a:prstGeom prst="rect"/>
          <a:noFill/>
        </p:spPr>
      </p:pic>
      <p:pic>
        <p:nvPicPr>
          <p:cNvPr id="9" name="Picture " descr="C:/Users/huisu/AppData/Roaming/PolarisOffice/ETemp/10024_11668712/fImage13910825902107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4020" y="3426460"/>
            <a:ext cx="8316595" cy="3191510"/>
          </a:xfrm>
          <a:prstGeom prst="rect"/>
          <a:noFill/>
        </p:spPr>
      </p:pic>
      <p:sp>
        <p:nvSpPr>
          <p:cNvPr id="10" name="Rect 0"/>
          <p:cNvSpPr>
            <a:spLocks/>
          </p:cNvSpPr>
          <p:nvPr/>
        </p:nvSpPr>
        <p:spPr>
          <a:xfrm rot="6660000">
            <a:off x="4151630" y="2404110"/>
            <a:ext cx="840105" cy="927100"/>
          </a:xfrm>
          <a:prstGeom prst="ben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26581823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pic>
        <p:nvPicPr>
          <p:cNvPr id="4" name="Picture " descr="C:/Users/huisu/AppData/Roaming/PolarisOffice/ETemp/10024_11668712/fImage191462659299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상품 재고 관리 - 수정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Picture " descr="C:/Users/huisu/AppData/Roaming/PolarisOffice/ETemp/10024_11668712/fImage1727266120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871220" y="5912485"/>
            <a:ext cx="7402195" cy="258445"/>
          </a:xfrm>
          <a:prstGeom prst="rect"/>
          <a:noFill/>
        </p:spPr>
      </p:pic>
      <p:pic>
        <p:nvPicPr>
          <p:cNvPr id="8" name="Picture " descr="C:/Users/huisu/AppData/Roaming/PolarisOffice/ETemp/10024_11668712/fImage1581882662685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501650" y="779780"/>
            <a:ext cx="8139430" cy="4623435"/>
          </a:xfrm>
          <a:prstGeom prst="rect"/>
          <a:noFill/>
        </p:spPr>
      </p:pic>
      <p:sp>
        <p:nvSpPr>
          <p:cNvPr id="9" name="Rect 0"/>
          <p:cNvSpPr>
            <a:spLocks/>
          </p:cNvSpPr>
          <p:nvPr/>
        </p:nvSpPr>
        <p:spPr>
          <a:xfrm rot="0">
            <a:off x="4333240" y="5466080"/>
            <a:ext cx="467995" cy="407670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 descr="C:/Users/huisu/AppData/Roaming/PolarisOffice/ETemp/10024_11668712/fImage1914627305322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5" name="Rect 0"/>
          <p:cNvSpPr txBox="1">
            <a:spLocks/>
          </p:cNvSpPr>
          <p:nvPr/>
        </p:nvSpPr>
        <p:spPr>
          <a:xfrm rot="0">
            <a:off x="4886960" y="363220"/>
            <a:ext cx="4152265" cy="37084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800">
                <a:solidFill>
                  <a:srgbClr val="000000"/>
                </a:solidFill>
                <a:latin typeface="맑은 고딕" charset="0"/>
                <a:ea typeface="맑은 고딕" charset="0"/>
              </a:rPr>
              <a:t>매장 관리자 - 상품 재고 관리 - 삭제</a:t>
            </a: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 descr="C:/Users/huisu/AppData/Roaming/PolarisOffice/ETemp/10024_11668712/fImage43182732568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243965" y="6395720"/>
            <a:ext cx="7297420" cy="382270"/>
          </a:xfrm>
          <a:prstGeom prst="rect"/>
          <a:noFill/>
        </p:spPr>
      </p:pic>
      <p:pic>
        <p:nvPicPr>
          <p:cNvPr id="9" name="Picture " descr="C:/Users/huisu/AppData/Roaming/PolarisOffice/ETemp/10024_11668712/fImage1391082733606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14020" y="952500"/>
            <a:ext cx="8316595" cy="3191510"/>
          </a:xfrm>
          <a:prstGeom prst="rect"/>
          <a:noFill/>
        </p:spPr>
      </p:pic>
      <p:pic>
        <p:nvPicPr>
          <p:cNvPr id="10" name="Picture " descr="C:/Users/huisu/AppData/Roaming/PolarisOffice/ETemp/10024_11668712/fImage270272734182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724025" y="4636135"/>
            <a:ext cx="5697220" cy="1582420"/>
          </a:xfrm>
          <a:prstGeom prst="rect"/>
          <a:noFill/>
        </p:spPr>
      </p:pic>
      <p:sp>
        <p:nvSpPr>
          <p:cNvPr id="11" name="Rect 0"/>
          <p:cNvSpPr>
            <a:spLocks/>
          </p:cNvSpPr>
          <p:nvPr/>
        </p:nvSpPr>
        <p:spPr>
          <a:xfrm rot="0">
            <a:off x="3857625" y="4185920"/>
            <a:ext cx="710565" cy="390525"/>
          </a:xfrm>
          <a:prstGeom prst="down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1066165" y="207645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3118485" y="566420"/>
            <a:ext cx="3930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5.프로젝트 일정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88340" y="1858645"/>
          <a:ext cx="8011160" cy="36385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7190"/>
                <a:gridCol w="1347470"/>
                <a:gridCol w="688975"/>
                <a:gridCol w="727075"/>
                <a:gridCol w="678180"/>
                <a:gridCol w="668655"/>
                <a:gridCol w="668655"/>
                <a:gridCol w="674370"/>
                <a:gridCol w="772795"/>
                <a:gridCol w="719455"/>
                <a:gridCol w="688340"/>
              </a:tblGrid>
              <a:tr h="589915">
                <a:tc rowSpan="2"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rowSpan="2"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업무내용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gridSpan="9"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1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일정 (일)</a:t>
                      </a:r>
                      <a:endParaRPr lang="ko-KR" altLang="en-US" sz="1800" kern="1200" i="0" b="1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450215"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 v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5/15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5/17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5/18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5/19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5/20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90525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주제선정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23545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업무분담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12750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데이터설계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476250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콘솔화면설계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구현&amp;테스트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  <a:tr h="524510"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8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결과보고서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hangingPunct="1"/>
                      <a:r>
                        <a:rPr lang="ko-KR" sz="1400" kern="1200" i="0" b="0">
                          <a:solidFill>
                            <a:schemeClr val="dk1"/>
                          </a:solidFill>
                          <a:latin typeface="맑은 고딕" charset="0"/>
                          <a:ea typeface="맑은 고딕" charset="0"/>
                        </a:rPr>
                        <a:t>작성</a:t>
                      </a:r>
                      <a:endParaRPr lang="ko-KR" altLang="en-US" sz="14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  <a:tc>
                  <a:txBody>
                    <a:bodyPr/>
                    <a:lstStyle/>
                    <a:p>
                      <a:pPr marL="0" indent="0" algn="just" defTabSz="508000" hangingPunct="1"/>
                      <a:endParaRPr lang="ko-KR" altLang="en-US" sz="1800" kern="1200" i="0" b="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t"/>
                </a:tc>
              </a:tr>
            </a:tbl>
          </a:graphicData>
        </a:graphic>
      </p:graphicFrame>
      <p:sp>
        <p:nvSpPr>
          <p:cNvPr id="6" name="도형 5"/>
          <p:cNvSpPr>
            <a:spLocks/>
          </p:cNvSpPr>
          <p:nvPr/>
        </p:nvSpPr>
        <p:spPr>
          <a:xfrm rot="0">
            <a:off x="2486660" y="2994660"/>
            <a:ext cx="530225" cy="22288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3002915" y="3426460"/>
            <a:ext cx="627380" cy="22288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3627120" y="3828415"/>
            <a:ext cx="1453515" cy="22288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5077460" y="4272915"/>
            <a:ext cx="2648585" cy="24701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7639050" y="4696460"/>
            <a:ext cx="721995" cy="19367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7985125" y="5117465"/>
            <a:ext cx="530225" cy="222885"/>
          </a:xfrm>
          <a:prstGeom prst="rightArrow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image3.jp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5270" cy="6859270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917825" y="471170"/>
            <a:ext cx="4131310" cy="107632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5.업무내용 및 분담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  <a:p>
            <a:pPr marL="0" indent="0" defTabSz="508000">
              <a:buFontTx/>
              <a:buNone/>
            </a:pP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sp>
        <p:nvSpPr>
          <p:cNvPr id="5" name="도형 4"/>
          <p:cNvSpPr>
            <a:spLocks/>
          </p:cNvSpPr>
          <p:nvPr/>
        </p:nvSpPr>
        <p:spPr>
          <a:xfrm rot="0">
            <a:off x="772795" y="1863090"/>
            <a:ext cx="2329180" cy="185229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"/>
          <p:cNvSpPr>
            <a:spLocks/>
          </p:cNvSpPr>
          <p:nvPr/>
        </p:nvSpPr>
        <p:spPr>
          <a:xfrm rot="0">
            <a:off x="1365885" y="1545590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강경원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 rot="0">
            <a:off x="3629025" y="4528820"/>
            <a:ext cx="2329180" cy="189674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 rot="0">
            <a:off x="4222115" y="4211320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윤희선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 rot="0">
            <a:off x="757555" y="4547235"/>
            <a:ext cx="2329180" cy="1888490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 rot="0">
            <a:off x="1350645" y="4229735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정희수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 rot="0">
            <a:off x="3601720" y="1833880"/>
            <a:ext cx="2329180" cy="189166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 rot="0">
            <a:off x="4194810" y="1516380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강혜림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0">
            <a:off x="6435725" y="1831975"/>
            <a:ext cx="2329180" cy="187261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 rot="0">
            <a:off x="7028815" y="1514475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오희준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 rot="0">
            <a:off x="6474460" y="4549775"/>
            <a:ext cx="2329180" cy="1833245"/>
          </a:xfrm>
          <a:prstGeom prst="rect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 rot="0">
            <a:off x="7067550" y="4232275"/>
            <a:ext cx="1153795" cy="466725"/>
          </a:xfrm>
          <a:prstGeom prst="doubleWave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defTabSz="508000" hangingPunct="1"/>
            <a:r>
              <a:rPr lang="ko-KR" sz="1800">
                <a:latin typeface="맑은 고딕" charset="0"/>
                <a:ea typeface="맑은 고딕" charset="0"/>
              </a:rPr>
              <a:t>전혜원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 rot="0">
            <a:off x="910590" y="2010410"/>
            <a:ext cx="2371090" cy="12941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ctr" defTabSz="508000" hangingPunct="1"/>
            <a:r>
              <a:rPr lang="ko-KR" sz="1800">
                <a:solidFill>
                  <a:srgbClr val="FF0000"/>
                </a:solidFill>
                <a:latin typeface="맑은 고딕" charset="0"/>
                <a:ea typeface="맑은 고딕" charset="0"/>
              </a:rPr>
              <a:t>조장님</a:t>
            </a:r>
            <a:r>
              <a:rPr lang="ko-KR" sz="1200">
                <a:solidFill>
                  <a:schemeClr val="tx1"/>
                </a:solidFill>
                <a:latin typeface="맑은 고딕" charset="0"/>
                <a:ea typeface="맑은 고딕" charset="0"/>
              </a:rPr>
              <a:t>이십니다.</a:t>
            </a:r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508000" hangingPunct="1"/>
            <a:endParaRPr lang="ko-KR" altLang="en-US" sz="12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매장관리자 전체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6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검색하기</a:t>
            </a: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endParaRPr lang="ko-KR" altLang="en-US" sz="16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 rot="0">
            <a:off x="3832860" y="2158365"/>
            <a:ext cx="199961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예매하기 전체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비회원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 rot="0">
            <a:off x="6563360" y="2159000"/>
            <a:ext cx="212661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마이페이지 전체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 rot="0">
            <a:off x="980440" y="4890135"/>
            <a:ext cx="160210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상품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영화순위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 rot="0">
            <a:off x="3717290" y="4814570"/>
            <a:ext cx="2307590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결제하기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프로젝트 합치기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오류테스트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좌석선택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 rot="0">
            <a:off x="6657340" y="4812665"/>
            <a:ext cx="2022475" cy="92392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시스템관리자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회원가입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54000" indent="-254000" algn="l" defTabSz="508000" hangingPunct="1">
              <a:buFont typeface="Wingdings"/>
              <a:buChar char=""/>
            </a:pPr>
            <a:r>
              <a:rPr lang="ko-KR" sz="1800">
                <a:latin typeface="맑은 고딕" charset="0"/>
                <a:ea typeface="맑은 고딕" charset="0"/>
              </a:rPr>
              <a:t>로그인화면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0" y="0"/>
            <a:ext cx="9144635" cy="6858635"/>
          </a:xfrm>
          <a:prstGeom prst="rect"/>
          <a:noFill/>
        </p:spPr>
      </p:pic>
      <p:sp>
        <p:nvSpPr>
          <p:cNvPr id="3" name="Rect 0"/>
          <p:cNvSpPr>
            <a:spLocks/>
          </p:cNvSpPr>
          <p:nvPr/>
        </p:nvSpPr>
        <p:spPr>
          <a:xfrm rot="0">
            <a:off x="2134870" y="2979420"/>
            <a:ext cx="253301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4.기능구현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1815" y="2570480"/>
            <a:ext cx="7800975" cy="255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추가된 페이지에 타이틀 아이콘들을</a:t>
            </a:r>
            <a:r>
              <a:rPr lang="en-US" altLang="ko-KR" sz="3200" dirty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넣어주세요</a:t>
            </a:r>
            <a:endParaRPr lang="en-US" altLang="ko-KR" sz="3200" dirty="0" smtClean="0">
              <a:solidFill>
                <a:srgbClr val="304C50"/>
              </a:solidFill>
              <a:latin typeface="KoreanCTR" panose="02020600000000000000" pitchFamily="18" charset="-127"/>
              <a:ea typeface="KoreanCTR" panose="02020600000000000000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삽입</a:t>
            </a:r>
            <a:r>
              <a:rPr lang="en-US" altLang="ko-KR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&gt;</a:t>
            </a:r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그림 추가해주시면 </a:t>
            </a:r>
            <a:r>
              <a:rPr lang="ko-KR" altLang="en-US" sz="3200" dirty="0" err="1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끄읏</a:t>
            </a:r>
            <a:r>
              <a:rPr lang="en-US" altLang="ko-KR" sz="3200" dirty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!</a:t>
            </a:r>
            <a:endParaRPr lang="en-US" altLang="ko-KR" sz="3200" dirty="0" smtClean="0">
              <a:solidFill>
                <a:srgbClr val="304C50"/>
              </a:solidFill>
              <a:latin typeface="KoreanCTR" panose="02020600000000000000" pitchFamily="18" charset="-127"/>
              <a:ea typeface="KoreanCTR" panose="02020600000000000000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아이콘은</a:t>
            </a:r>
            <a:r>
              <a:rPr lang="en-US" altLang="ko-KR" sz="3200" dirty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 </a:t>
            </a:r>
            <a:r>
              <a:rPr lang="ko-KR" altLang="en-US" sz="3200" dirty="0" err="1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블로그</a:t>
            </a:r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 </a:t>
            </a:r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스크랩 후 </a:t>
            </a:r>
            <a:r>
              <a:rPr lang="ko-KR" altLang="en-US" sz="3200" dirty="0" err="1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다른이름으로</a:t>
            </a:r>
            <a:r>
              <a:rPr lang="ko-KR" altLang="en-US" sz="3200" dirty="0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 저장하시면 </a:t>
            </a:r>
            <a:r>
              <a:rPr lang="ko-KR" altLang="en-US" sz="3200" dirty="0" err="1" smtClean="0">
                <a:solidFill>
                  <a:srgbClr val="304C50"/>
                </a:solidFill>
                <a:latin typeface="KoreanCTR" panose="02020600000000000000" pitchFamily="18" charset="-127"/>
                <a:ea typeface="KoreanCTR" panose="02020600000000000000" pitchFamily="18" charset="-127"/>
              </a:rPr>
              <a:t>되용</a:t>
            </a:r>
            <a:endParaRPr lang="ko-KR" altLang="en-US" sz="3200" dirty="0">
              <a:solidFill>
                <a:srgbClr val="304C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4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02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8890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3585" cy="734060"/>
          </a:xfrm>
          <a:prstGeom prst="rect"/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59715" y="2113280"/>
            <a:ext cx="8755380" cy="24745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259715" y="1411605"/>
            <a:ext cx="8968740" cy="5867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[고객정보]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번호, 아이디, 비밀번호, 이름, 주민번호, 주소, 휴대폰번호, 이메일, 마일리지, 등급, 카드잔액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 flipV="1">
            <a:off x="311785" y="2658110"/>
            <a:ext cx="6850380" cy="19050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도형 7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-8890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 rot="0">
            <a:off x="259715" y="1437640"/>
            <a:ext cx="730123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[직원정보]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번호, 이름, 나이, 성별, 주민번호, 주소, 휴대폰번호, 이메일, 직책, 월급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0985" y="2181225"/>
            <a:ext cx="8449945" cy="3154045"/>
          </a:xfrm>
          <a:prstGeom prst="rect"/>
          <a:noFill/>
        </p:spPr>
      </p:pic>
      <p:cxnSp>
        <p:nvCxnSpPr>
          <p:cNvPr id="8" name="Rect 0"/>
          <p:cNvCxnSpPr/>
          <p:nvPr/>
        </p:nvCxnSpPr>
        <p:spPr>
          <a:xfrm rot="0" flipV="1">
            <a:off x="329565" y="2840355"/>
            <a:ext cx="7603490" cy="9525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huisu/AppData/Roaming/PolarisOffice/ETemp/10024_11668712/fImage74952405563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0325" y="0"/>
            <a:ext cx="9145905" cy="6859905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701675" y="1446530"/>
            <a:ext cx="9050020" cy="5861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[티켓정보]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예매번호, 날짜, 지점명, 영화제목,  관,</a:t>
            </a:r>
            <a:r>
              <a:rPr lang="ko-KR" sz="1600">
                <a:solidFill>
                  <a:srgbClr val="000000"/>
                </a:solidFill>
                <a:latin typeface="Arial" charset="0"/>
                <a:ea typeface="Arial" charset="0"/>
              </a:rPr>
              <a:t> 시간,</a:t>
            </a: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 성인, 청소년, 우대, 고객번호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1195070" y="2134870"/>
            <a:ext cx="6563995" cy="3144520"/>
          </a:xfrm>
          <a:prstGeom prst="rect"/>
          <a:noFill/>
        </p:spPr>
      </p:pic>
      <p:cxnSp>
        <p:nvCxnSpPr>
          <p:cNvPr id="8" name="Rect 0"/>
          <p:cNvCxnSpPr/>
          <p:nvPr/>
        </p:nvCxnSpPr>
        <p:spPr>
          <a:xfrm rot="0" flipV="1">
            <a:off x="1238250" y="2771140"/>
            <a:ext cx="5084445" cy="18415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도형 9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69215" y="0"/>
            <a:ext cx="9145270" cy="6859270"/>
          </a:xfrm>
          <a:prstGeom prst="rect"/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262890" y="0"/>
            <a:ext cx="744220" cy="734695"/>
          </a:xfrm>
          <a:prstGeom prst="rect"/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302895" y="2071370"/>
            <a:ext cx="3239770" cy="4154170"/>
          </a:xfrm>
          <a:prstGeom prst="rect"/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0">
            <a:off x="4937125" y="2265045"/>
            <a:ext cx="3496945" cy="3125470"/>
          </a:xfrm>
          <a:prstGeom prst="rect"/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 rot="0">
            <a:off x="4846320" y="1318895"/>
            <a:ext cx="4177665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[극장별 매출 데이터]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지역, 지점명, 영화매출액, 상품매출액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 rot="0">
            <a:off x="260350" y="1324610"/>
            <a:ext cx="1854200" cy="58674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[영화관 목록]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  <a:p>
            <a:pPr marL="0" indent="0" algn="l" defTabSz="508000" eaLnBrk="1" latinLnBrk="1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  <a:ea typeface="Arial" charset="0"/>
              </a:rPr>
              <a:t>지역, 지점명</a:t>
            </a:r>
            <a:endParaRPr lang="ko-KR" altLang="en-US" sz="16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cxnSp>
        <p:nvCxnSpPr>
          <p:cNvPr id="11" name="Rect 0"/>
          <p:cNvCxnSpPr/>
          <p:nvPr/>
        </p:nvCxnSpPr>
        <p:spPr>
          <a:xfrm rot="0" flipV="1">
            <a:off x="372745" y="2727960"/>
            <a:ext cx="1221740" cy="9525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 rot="0" flipV="1">
            <a:off x="4947285" y="2909570"/>
            <a:ext cx="2682875" cy="3810"/>
          </a:xfrm>
          <a:prstGeom prst="line"/>
          <a:ln w="19050" cap="flat" cmpd="sng">
            <a:prstDash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도형 13"/>
          <p:cNvSpPr>
            <a:spLocks/>
          </p:cNvSpPr>
          <p:nvPr/>
        </p:nvSpPr>
        <p:spPr>
          <a:xfrm rot="0">
            <a:off x="3450590" y="440055"/>
            <a:ext cx="5267325" cy="58420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sz="3200">
                <a:solidFill>
                  <a:srgbClr val="304C50"/>
                </a:solidFill>
                <a:latin typeface="KoreanCTR" charset="0"/>
                <a:ea typeface="KoreanCTR" charset="0"/>
              </a:rPr>
              <a:t>3.데이터구조</a:t>
            </a:r>
            <a:endParaRPr lang="ko-KR" altLang="en-US" sz="3200">
              <a:solidFill>
                <a:srgbClr val="304C50"/>
              </a:solidFill>
              <a:latin typeface="KoreanCTR" charset="0"/>
              <a:ea typeface="KoreanCT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57</Pages>
  <Paragraphs>11</Paragraphs>
  <Words>37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Kim</dc:creator>
  <cp:lastModifiedBy>정희수</cp:lastModifiedBy>
  <dc:title>PowerPoint 프레젠테이션</dc:title>
  <cp:version>9.101.23.39576</cp:version>
  <dcterms:modified xsi:type="dcterms:W3CDTF">2015-05-13T16:38:12Z</dcterms:modified>
</cp:coreProperties>
</file>